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01"/>
  </p:notesMasterIdLst>
  <p:sldIdLst>
    <p:sldId id="370" r:id="rId5"/>
    <p:sldId id="315" r:id="rId6"/>
    <p:sldId id="335" r:id="rId7"/>
    <p:sldId id="321" r:id="rId8"/>
    <p:sldId id="324" r:id="rId9"/>
    <p:sldId id="322" r:id="rId10"/>
    <p:sldId id="325" r:id="rId11"/>
    <p:sldId id="326" r:id="rId12"/>
    <p:sldId id="323" r:id="rId13"/>
    <p:sldId id="327" r:id="rId14"/>
    <p:sldId id="328" r:id="rId15"/>
    <p:sldId id="316" r:id="rId16"/>
    <p:sldId id="337" r:id="rId17"/>
    <p:sldId id="317" r:id="rId18"/>
    <p:sldId id="329" r:id="rId19"/>
    <p:sldId id="330" r:id="rId20"/>
    <p:sldId id="319" r:id="rId21"/>
    <p:sldId id="331" r:id="rId22"/>
    <p:sldId id="333" r:id="rId23"/>
    <p:sldId id="332" r:id="rId24"/>
    <p:sldId id="318" r:id="rId25"/>
    <p:sldId id="320" r:id="rId26"/>
    <p:sldId id="338" r:id="rId27"/>
    <p:sldId id="334" r:id="rId28"/>
    <p:sldId id="336" r:id="rId29"/>
    <p:sldId id="340" r:id="rId30"/>
    <p:sldId id="341" r:id="rId31"/>
    <p:sldId id="339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0" r:id="rId40"/>
    <p:sldId id="351" r:id="rId41"/>
    <p:sldId id="352" r:id="rId42"/>
    <p:sldId id="369" r:id="rId43"/>
    <p:sldId id="261" r:id="rId44"/>
    <p:sldId id="281" r:id="rId45"/>
    <p:sldId id="294" r:id="rId46"/>
    <p:sldId id="298" r:id="rId47"/>
    <p:sldId id="299" r:id="rId48"/>
    <p:sldId id="300" r:id="rId49"/>
    <p:sldId id="301" r:id="rId50"/>
    <p:sldId id="297" r:id="rId51"/>
    <p:sldId id="296" r:id="rId52"/>
    <p:sldId id="265" r:id="rId53"/>
    <p:sldId id="266" r:id="rId54"/>
    <p:sldId id="264" r:id="rId55"/>
    <p:sldId id="302" r:id="rId56"/>
    <p:sldId id="295" r:id="rId57"/>
    <p:sldId id="283" r:id="rId58"/>
    <p:sldId id="285" r:id="rId59"/>
    <p:sldId id="267" r:id="rId60"/>
    <p:sldId id="268" r:id="rId61"/>
    <p:sldId id="270" r:id="rId62"/>
    <p:sldId id="271" r:id="rId63"/>
    <p:sldId id="284" r:id="rId64"/>
    <p:sldId id="272" r:id="rId65"/>
    <p:sldId id="273" r:id="rId66"/>
    <p:sldId id="274" r:id="rId67"/>
    <p:sldId id="303" r:id="rId68"/>
    <p:sldId id="260" r:id="rId69"/>
    <p:sldId id="304" r:id="rId70"/>
    <p:sldId id="305" r:id="rId71"/>
    <p:sldId id="286" r:id="rId72"/>
    <p:sldId id="287" r:id="rId73"/>
    <p:sldId id="288" r:id="rId74"/>
    <p:sldId id="290" r:id="rId75"/>
    <p:sldId id="306" r:id="rId76"/>
    <p:sldId id="356" r:id="rId77"/>
    <p:sldId id="357" r:id="rId78"/>
    <p:sldId id="358" r:id="rId79"/>
    <p:sldId id="359" r:id="rId80"/>
    <p:sldId id="360" r:id="rId81"/>
    <p:sldId id="280" r:id="rId82"/>
    <p:sldId id="361" r:id="rId83"/>
    <p:sldId id="289" r:id="rId84"/>
    <p:sldId id="362" r:id="rId85"/>
    <p:sldId id="275" r:id="rId86"/>
    <p:sldId id="263" r:id="rId87"/>
    <p:sldId id="291" r:id="rId88"/>
    <p:sldId id="277" r:id="rId89"/>
    <p:sldId id="278" r:id="rId90"/>
    <p:sldId id="279" r:id="rId91"/>
    <p:sldId id="293" r:id="rId92"/>
    <p:sldId id="292" r:id="rId93"/>
    <p:sldId id="363" r:id="rId94"/>
    <p:sldId id="364" r:id="rId95"/>
    <p:sldId id="365" r:id="rId96"/>
    <p:sldId id="366" r:id="rId97"/>
    <p:sldId id="367" r:id="rId98"/>
    <p:sldId id="368" r:id="rId99"/>
    <p:sldId id="353" r:id="rId10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howGuides="1">
      <p:cViewPr varScale="1">
        <p:scale>
          <a:sx n="57" d="100"/>
          <a:sy n="57" d="100"/>
        </p:scale>
        <p:origin x="1288" y="4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07" Type="http://schemas.microsoft.com/office/2016/11/relationships/changesInfo" Target="changesInfos/changesInfo1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commentAuthors" Target="commentAuthors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Godzwon" userId="76957f6e-78cb-4092-8aea-4ed6b46e6e05" providerId="ADAL" clId="{01535C28-6DD8-4659-B78E-53020DB98C89}"/>
    <pc:docChg chg="modSld">
      <pc:chgData name="Joanna Godzwon" userId="76957f6e-78cb-4092-8aea-4ed6b46e6e05" providerId="ADAL" clId="{01535C28-6DD8-4659-B78E-53020DB98C89}" dt="2025-08-28T06:33:15.020" v="1" actId="14100"/>
      <pc:docMkLst>
        <pc:docMk/>
      </pc:docMkLst>
      <pc:sldChg chg="modSp mod">
        <pc:chgData name="Joanna Godzwon" userId="76957f6e-78cb-4092-8aea-4ed6b46e6e05" providerId="ADAL" clId="{01535C28-6DD8-4659-B78E-53020DB98C89}" dt="2025-08-28T06:33:15.020" v="1" actId="14100"/>
        <pc:sldMkLst>
          <pc:docMk/>
          <pc:sldMk cId="1671839368" sldId="370"/>
        </pc:sldMkLst>
        <pc:spChg chg="mod">
          <ac:chgData name="Joanna Godzwon" userId="76957f6e-78cb-4092-8aea-4ed6b46e6e05" providerId="ADAL" clId="{01535C28-6DD8-4659-B78E-53020DB98C89}" dt="2025-08-28T06:33:15.020" v="1" actId="14100"/>
          <ac:spMkLst>
            <pc:docMk/>
            <pc:sldMk cId="1671839368" sldId="370"/>
            <ac:spMk id="3" creationId="{BC2F625A-2277-4F6D-95F0-91B1E048662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AED79A-36FB-4107-8C52-0575476ABC3A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51CA3A72-4907-4B73-B980-B9294DFADE30}">
      <dgm:prSet phldrT="[Tekst]" custT="1"/>
      <dgm:spPr/>
      <dgm:t>
        <a:bodyPr/>
        <a:lstStyle/>
        <a:p>
          <a:r>
            <a:rPr lang="pl-PL" sz="2100" dirty="0">
              <a:latin typeface="Times New Roman" panose="02020603050405020304" pitchFamily="18" charset="0"/>
              <a:cs typeface="Times New Roman" panose="02020603050405020304" pitchFamily="18" charset="0"/>
            </a:rPr>
            <a:t>potrzeba</a:t>
          </a:r>
        </a:p>
      </dgm:t>
    </dgm:pt>
    <dgm:pt modelId="{567129FB-107D-4CF2-B189-77B90C61949D}" type="parTrans" cxnId="{6D305BE9-27D0-4BF3-8BE5-5AE63BB310CA}">
      <dgm:prSet/>
      <dgm:spPr/>
      <dgm:t>
        <a:bodyPr/>
        <a:lstStyle/>
        <a:p>
          <a:endParaRPr lang="pl-PL"/>
        </a:p>
      </dgm:t>
    </dgm:pt>
    <dgm:pt modelId="{1FB8F992-C27D-46FD-BC87-9B75BB77AC46}" type="sibTrans" cxnId="{6D305BE9-27D0-4BF3-8BE5-5AE63BB310CA}">
      <dgm:prSet/>
      <dgm:spPr/>
      <dgm:t>
        <a:bodyPr/>
        <a:lstStyle/>
        <a:p>
          <a:endParaRPr lang="pl-PL"/>
        </a:p>
      </dgm:t>
    </dgm:pt>
    <dgm:pt modelId="{6C1A716C-DC8E-4465-A63B-9C5E49F95105}">
      <dgm:prSet phldrT="[Tekst]" custT="1"/>
      <dgm:spPr/>
      <dgm:t>
        <a:bodyPr/>
        <a:lstStyle/>
        <a:p>
          <a:r>
            <a:rPr lang="pl-PL" sz="2100" dirty="0">
              <a:latin typeface="Times New Roman" panose="02020603050405020304" pitchFamily="18" charset="0"/>
              <a:cs typeface="Times New Roman" panose="02020603050405020304" pitchFamily="18" charset="0"/>
            </a:rPr>
            <a:t>cel </a:t>
          </a:r>
        </a:p>
      </dgm:t>
    </dgm:pt>
    <dgm:pt modelId="{3BCE2DF8-3C4C-49C5-A168-3A5BDCA42A8B}" type="parTrans" cxnId="{4D676857-0CC2-4A50-BD0A-3C023EAA1460}">
      <dgm:prSet/>
      <dgm:spPr/>
      <dgm:t>
        <a:bodyPr/>
        <a:lstStyle/>
        <a:p>
          <a:endParaRPr lang="pl-PL"/>
        </a:p>
      </dgm:t>
    </dgm:pt>
    <dgm:pt modelId="{6BB67EB5-11F9-4F9C-90C5-62FECAEA997F}" type="sibTrans" cxnId="{4D676857-0CC2-4A50-BD0A-3C023EAA1460}">
      <dgm:prSet/>
      <dgm:spPr/>
      <dgm:t>
        <a:bodyPr/>
        <a:lstStyle/>
        <a:p>
          <a:endParaRPr lang="pl-PL"/>
        </a:p>
      </dgm:t>
    </dgm:pt>
    <dgm:pt modelId="{3A49A228-EF46-4769-864B-08CC5E2EB34D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działani</a:t>
          </a:r>
          <a:r>
            <a:rPr lang="pl-PL" sz="2000" dirty="0"/>
            <a:t>e</a:t>
          </a:r>
          <a:r>
            <a:rPr lang="pl-PL" sz="3300" dirty="0"/>
            <a:t> </a:t>
          </a:r>
        </a:p>
      </dgm:t>
    </dgm:pt>
    <dgm:pt modelId="{DFBC4D60-5F17-4DFF-88DF-215A10CD73C2}" type="parTrans" cxnId="{AEAC47E7-C524-463E-BFD8-984F130208FB}">
      <dgm:prSet/>
      <dgm:spPr/>
      <dgm:t>
        <a:bodyPr/>
        <a:lstStyle/>
        <a:p>
          <a:endParaRPr lang="pl-PL"/>
        </a:p>
      </dgm:t>
    </dgm:pt>
    <dgm:pt modelId="{9B9CF57A-8149-405A-A7D4-A999978C9C9F}" type="sibTrans" cxnId="{AEAC47E7-C524-463E-BFD8-984F130208FB}">
      <dgm:prSet/>
      <dgm:spPr/>
      <dgm:t>
        <a:bodyPr/>
        <a:lstStyle/>
        <a:p>
          <a:endParaRPr lang="pl-PL"/>
        </a:p>
      </dgm:t>
    </dgm:pt>
    <dgm:pt modelId="{E1CF5829-09BC-4B9D-B667-4776AD8F317C}" type="pres">
      <dgm:prSet presAssocID="{09AED79A-36FB-4107-8C52-0575476ABC3A}" presName="Name0" presStyleCnt="0">
        <dgm:presLayoutVars>
          <dgm:dir/>
          <dgm:resizeHandles val="exact"/>
        </dgm:presLayoutVars>
      </dgm:prSet>
      <dgm:spPr/>
    </dgm:pt>
    <dgm:pt modelId="{0248A214-2359-4D68-8E25-E1F6C996EBE5}" type="pres">
      <dgm:prSet presAssocID="{09AED79A-36FB-4107-8C52-0575476ABC3A}" presName="arrow" presStyleLbl="bgShp" presStyleIdx="0" presStyleCnt="1"/>
      <dgm:spPr/>
    </dgm:pt>
    <dgm:pt modelId="{E7334626-EA81-4078-B0F9-A8D99C24C915}" type="pres">
      <dgm:prSet presAssocID="{09AED79A-36FB-4107-8C52-0575476ABC3A}" presName="points" presStyleCnt="0"/>
      <dgm:spPr/>
    </dgm:pt>
    <dgm:pt modelId="{F105A3DE-3719-49E0-9C9C-29F199B21251}" type="pres">
      <dgm:prSet presAssocID="{51CA3A72-4907-4B73-B980-B9294DFADE30}" presName="compositeA" presStyleCnt="0"/>
      <dgm:spPr/>
    </dgm:pt>
    <dgm:pt modelId="{96A02193-6676-4BC2-ADD1-893987983523}" type="pres">
      <dgm:prSet presAssocID="{51CA3A72-4907-4B73-B980-B9294DFADE30}" presName="textA" presStyleLbl="revTx" presStyleIdx="0" presStyleCnt="3">
        <dgm:presLayoutVars>
          <dgm:bulletEnabled val="1"/>
        </dgm:presLayoutVars>
      </dgm:prSet>
      <dgm:spPr/>
    </dgm:pt>
    <dgm:pt modelId="{2F187D55-6413-4776-9518-9861046CA60D}" type="pres">
      <dgm:prSet presAssocID="{51CA3A72-4907-4B73-B980-B9294DFADE30}" presName="circleA" presStyleLbl="node1" presStyleIdx="0" presStyleCnt="3"/>
      <dgm:spPr/>
    </dgm:pt>
    <dgm:pt modelId="{A8E18B54-4AAE-40A4-B8CD-B9E7CE244C4C}" type="pres">
      <dgm:prSet presAssocID="{51CA3A72-4907-4B73-B980-B9294DFADE30}" presName="spaceA" presStyleCnt="0"/>
      <dgm:spPr/>
    </dgm:pt>
    <dgm:pt modelId="{B7344C8C-DD7D-4DE6-8422-DDFAA27BE146}" type="pres">
      <dgm:prSet presAssocID="{1FB8F992-C27D-46FD-BC87-9B75BB77AC46}" presName="space" presStyleCnt="0"/>
      <dgm:spPr/>
    </dgm:pt>
    <dgm:pt modelId="{72D85562-FD4C-4BFD-B0DB-13C05414B3D4}" type="pres">
      <dgm:prSet presAssocID="{6C1A716C-DC8E-4465-A63B-9C5E49F95105}" presName="compositeB" presStyleCnt="0"/>
      <dgm:spPr/>
    </dgm:pt>
    <dgm:pt modelId="{9A4BBA88-1D48-4041-8A0B-86FCD69AF517}" type="pres">
      <dgm:prSet presAssocID="{6C1A716C-DC8E-4465-A63B-9C5E49F95105}" presName="textB" presStyleLbl="revTx" presStyleIdx="1" presStyleCnt="3">
        <dgm:presLayoutVars>
          <dgm:bulletEnabled val="1"/>
        </dgm:presLayoutVars>
      </dgm:prSet>
      <dgm:spPr/>
    </dgm:pt>
    <dgm:pt modelId="{868F981F-381C-46DF-B9C6-F72ED7724B75}" type="pres">
      <dgm:prSet presAssocID="{6C1A716C-DC8E-4465-A63B-9C5E49F95105}" presName="circleB" presStyleLbl="node1" presStyleIdx="1" presStyleCnt="3"/>
      <dgm:spPr/>
    </dgm:pt>
    <dgm:pt modelId="{78776142-2347-4A57-A190-C964B2E8E77F}" type="pres">
      <dgm:prSet presAssocID="{6C1A716C-DC8E-4465-A63B-9C5E49F95105}" presName="spaceB" presStyleCnt="0"/>
      <dgm:spPr/>
    </dgm:pt>
    <dgm:pt modelId="{49E625BA-9349-4D08-BA98-26A9252486BD}" type="pres">
      <dgm:prSet presAssocID="{6BB67EB5-11F9-4F9C-90C5-62FECAEA997F}" presName="space" presStyleCnt="0"/>
      <dgm:spPr/>
    </dgm:pt>
    <dgm:pt modelId="{F7E83975-8D20-44CD-9C4E-4F6CB22EACFC}" type="pres">
      <dgm:prSet presAssocID="{3A49A228-EF46-4769-864B-08CC5E2EB34D}" presName="compositeA" presStyleCnt="0"/>
      <dgm:spPr/>
    </dgm:pt>
    <dgm:pt modelId="{CEE31713-95A3-4834-B24D-5C287119ABBF}" type="pres">
      <dgm:prSet presAssocID="{3A49A228-EF46-4769-864B-08CC5E2EB34D}" presName="textA" presStyleLbl="revTx" presStyleIdx="2" presStyleCnt="3">
        <dgm:presLayoutVars>
          <dgm:bulletEnabled val="1"/>
        </dgm:presLayoutVars>
      </dgm:prSet>
      <dgm:spPr/>
    </dgm:pt>
    <dgm:pt modelId="{E8B2BB73-A67D-4B97-A6BE-6DAD290F8DA4}" type="pres">
      <dgm:prSet presAssocID="{3A49A228-EF46-4769-864B-08CC5E2EB34D}" presName="circleA" presStyleLbl="node1" presStyleIdx="2" presStyleCnt="3"/>
      <dgm:spPr/>
    </dgm:pt>
    <dgm:pt modelId="{C1521AF0-2E41-4DD6-9F9F-D3BD34B1F026}" type="pres">
      <dgm:prSet presAssocID="{3A49A228-EF46-4769-864B-08CC5E2EB34D}" presName="spaceA" presStyleCnt="0"/>
      <dgm:spPr/>
    </dgm:pt>
  </dgm:ptLst>
  <dgm:cxnLst>
    <dgm:cxn modelId="{9EBE741C-E4AB-47C0-86F0-B19823A231DF}" type="presOf" srcId="{51CA3A72-4907-4B73-B980-B9294DFADE30}" destId="{96A02193-6676-4BC2-ADD1-893987983523}" srcOrd="0" destOrd="0" presId="urn:microsoft.com/office/officeart/2005/8/layout/hProcess11"/>
    <dgm:cxn modelId="{EDCE0A61-74D1-40A2-B987-88753B0663EF}" type="presOf" srcId="{09AED79A-36FB-4107-8C52-0575476ABC3A}" destId="{E1CF5829-09BC-4B9D-B667-4776AD8F317C}" srcOrd="0" destOrd="0" presId="urn:microsoft.com/office/officeart/2005/8/layout/hProcess11"/>
    <dgm:cxn modelId="{D10A7953-3333-49EE-9CFD-B74379C52FDE}" type="presOf" srcId="{3A49A228-EF46-4769-864B-08CC5E2EB34D}" destId="{CEE31713-95A3-4834-B24D-5C287119ABBF}" srcOrd="0" destOrd="0" presId="urn:microsoft.com/office/officeart/2005/8/layout/hProcess11"/>
    <dgm:cxn modelId="{4D676857-0CC2-4A50-BD0A-3C023EAA1460}" srcId="{09AED79A-36FB-4107-8C52-0575476ABC3A}" destId="{6C1A716C-DC8E-4465-A63B-9C5E49F95105}" srcOrd="1" destOrd="0" parTransId="{3BCE2DF8-3C4C-49C5-A168-3A5BDCA42A8B}" sibTransId="{6BB67EB5-11F9-4F9C-90C5-62FECAEA997F}"/>
    <dgm:cxn modelId="{DAEDC2DE-06F3-4EA2-8F39-2937940B06D9}" type="presOf" srcId="{6C1A716C-DC8E-4465-A63B-9C5E49F95105}" destId="{9A4BBA88-1D48-4041-8A0B-86FCD69AF517}" srcOrd="0" destOrd="0" presId="urn:microsoft.com/office/officeart/2005/8/layout/hProcess11"/>
    <dgm:cxn modelId="{AEAC47E7-C524-463E-BFD8-984F130208FB}" srcId="{09AED79A-36FB-4107-8C52-0575476ABC3A}" destId="{3A49A228-EF46-4769-864B-08CC5E2EB34D}" srcOrd="2" destOrd="0" parTransId="{DFBC4D60-5F17-4DFF-88DF-215A10CD73C2}" sibTransId="{9B9CF57A-8149-405A-A7D4-A999978C9C9F}"/>
    <dgm:cxn modelId="{6D305BE9-27D0-4BF3-8BE5-5AE63BB310CA}" srcId="{09AED79A-36FB-4107-8C52-0575476ABC3A}" destId="{51CA3A72-4907-4B73-B980-B9294DFADE30}" srcOrd="0" destOrd="0" parTransId="{567129FB-107D-4CF2-B189-77B90C61949D}" sibTransId="{1FB8F992-C27D-46FD-BC87-9B75BB77AC46}"/>
    <dgm:cxn modelId="{866737B2-8075-46A0-8721-BB1A58A4D1CA}" type="presParOf" srcId="{E1CF5829-09BC-4B9D-B667-4776AD8F317C}" destId="{0248A214-2359-4D68-8E25-E1F6C996EBE5}" srcOrd="0" destOrd="0" presId="urn:microsoft.com/office/officeart/2005/8/layout/hProcess11"/>
    <dgm:cxn modelId="{B207AA1F-7C1E-4E21-89FB-253BBFE733FD}" type="presParOf" srcId="{E1CF5829-09BC-4B9D-B667-4776AD8F317C}" destId="{E7334626-EA81-4078-B0F9-A8D99C24C915}" srcOrd="1" destOrd="0" presId="urn:microsoft.com/office/officeart/2005/8/layout/hProcess11"/>
    <dgm:cxn modelId="{69B5EA0E-CAC5-4657-B2D3-65DBB63EC89D}" type="presParOf" srcId="{E7334626-EA81-4078-B0F9-A8D99C24C915}" destId="{F105A3DE-3719-49E0-9C9C-29F199B21251}" srcOrd="0" destOrd="0" presId="urn:microsoft.com/office/officeart/2005/8/layout/hProcess11"/>
    <dgm:cxn modelId="{86E15445-6B47-4DC9-99D2-3193282FC58A}" type="presParOf" srcId="{F105A3DE-3719-49E0-9C9C-29F199B21251}" destId="{96A02193-6676-4BC2-ADD1-893987983523}" srcOrd="0" destOrd="0" presId="urn:microsoft.com/office/officeart/2005/8/layout/hProcess11"/>
    <dgm:cxn modelId="{4121D389-8C58-48F3-80C6-4A2A8F60BAB2}" type="presParOf" srcId="{F105A3DE-3719-49E0-9C9C-29F199B21251}" destId="{2F187D55-6413-4776-9518-9861046CA60D}" srcOrd="1" destOrd="0" presId="urn:microsoft.com/office/officeart/2005/8/layout/hProcess11"/>
    <dgm:cxn modelId="{D33BC0A9-4106-4F9A-AC78-509689E2DD88}" type="presParOf" srcId="{F105A3DE-3719-49E0-9C9C-29F199B21251}" destId="{A8E18B54-4AAE-40A4-B8CD-B9E7CE244C4C}" srcOrd="2" destOrd="0" presId="urn:microsoft.com/office/officeart/2005/8/layout/hProcess11"/>
    <dgm:cxn modelId="{CDE1B02E-EDAF-473B-A65A-2933F5D34C8B}" type="presParOf" srcId="{E7334626-EA81-4078-B0F9-A8D99C24C915}" destId="{B7344C8C-DD7D-4DE6-8422-DDFAA27BE146}" srcOrd="1" destOrd="0" presId="urn:microsoft.com/office/officeart/2005/8/layout/hProcess11"/>
    <dgm:cxn modelId="{0F16F276-56AF-45C6-8CC8-C8A8ADFE50CE}" type="presParOf" srcId="{E7334626-EA81-4078-B0F9-A8D99C24C915}" destId="{72D85562-FD4C-4BFD-B0DB-13C05414B3D4}" srcOrd="2" destOrd="0" presId="urn:microsoft.com/office/officeart/2005/8/layout/hProcess11"/>
    <dgm:cxn modelId="{57B70E2F-7813-4826-9D7B-896AF4CC4E35}" type="presParOf" srcId="{72D85562-FD4C-4BFD-B0DB-13C05414B3D4}" destId="{9A4BBA88-1D48-4041-8A0B-86FCD69AF517}" srcOrd="0" destOrd="0" presId="urn:microsoft.com/office/officeart/2005/8/layout/hProcess11"/>
    <dgm:cxn modelId="{587DFD99-337A-4A96-A76D-F4FCD61DAB68}" type="presParOf" srcId="{72D85562-FD4C-4BFD-B0DB-13C05414B3D4}" destId="{868F981F-381C-46DF-B9C6-F72ED7724B75}" srcOrd="1" destOrd="0" presId="urn:microsoft.com/office/officeart/2005/8/layout/hProcess11"/>
    <dgm:cxn modelId="{94899BFB-AB62-464A-869A-26455AEA750B}" type="presParOf" srcId="{72D85562-FD4C-4BFD-B0DB-13C05414B3D4}" destId="{78776142-2347-4A57-A190-C964B2E8E77F}" srcOrd="2" destOrd="0" presId="urn:microsoft.com/office/officeart/2005/8/layout/hProcess11"/>
    <dgm:cxn modelId="{98B205F5-55E7-4592-82DD-3113E1DFF3D9}" type="presParOf" srcId="{E7334626-EA81-4078-B0F9-A8D99C24C915}" destId="{49E625BA-9349-4D08-BA98-26A9252486BD}" srcOrd="3" destOrd="0" presId="urn:microsoft.com/office/officeart/2005/8/layout/hProcess11"/>
    <dgm:cxn modelId="{D414CC19-768E-4018-A2A6-10CE0C743149}" type="presParOf" srcId="{E7334626-EA81-4078-B0F9-A8D99C24C915}" destId="{F7E83975-8D20-44CD-9C4E-4F6CB22EACFC}" srcOrd="4" destOrd="0" presId="urn:microsoft.com/office/officeart/2005/8/layout/hProcess11"/>
    <dgm:cxn modelId="{56D138E8-8E58-450A-8242-B45864EF9414}" type="presParOf" srcId="{F7E83975-8D20-44CD-9C4E-4F6CB22EACFC}" destId="{CEE31713-95A3-4834-B24D-5C287119ABBF}" srcOrd="0" destOrd="0" presId="urn:microsoft.com/office/officeart/2005/8/layout/hProcess11"/>
    <dgm:cxn modelId="{B3F9DEDA-6685-4947-9642-962019A2D806}" type="presParOf" srcId="{F7E83975-8D20-44CD-9C4E-4F6CB22EACFC}" destId="{E8B2BB73-A67D-4B97-A6BE-6DAD290F8DA4}" srcOrd="1" destOrd="0" presId="urn:microsoft.com/office/officeart/2005/8/layout/hProcess11"/>
    <dgm:cxn modelId="{24DF3CAD-72CD-474B-9097-9E34E2AD58C6}" type="presParOf" srcId="{F7E83975-8D20-44CD-9C4E-4F6CB22EACFC}" destId="{C1521AF0-2E41-4DD6-9F9F-D3BD34B1F02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FED021E-63DC-453B-8D3A-707AEB7BC049}" type="doc">
      <dgm:prSet loTypeId="urn:microsoft.com/office/officeart/2005/8/layout/cycle5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E975ADE9-6A7D-4A41-BE20-ACBCD4B2917B}">
      <dgm:prSet phldrT="[Tekst]" custT="1"/>
      <dgm:spPr/>
      <dgm:t>
        <a:bodyPr/>
        <a:lstStyle/>
        <a:p>
          <a:r>
            <a:rPr lang="pl-PL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Określenie składników stałych i zmiennych wynagrodzeń</a:t>
          </a:r>
        </a:p>
      </dgm:t>
    </dgm:pt>
    <dgm:pt modelId="{93126412-B859-451F-ABEC-0C4A177BEE1D}" type="parTrans" cxnId="{EF74F08F-2CDF-4537-AFE9-DB96095FA97B}">
      <dgm:prSet/>
      <dgm:spPr/>
      <dgm:t>
        <a:bodyPr/>
        <a:lstStyle/>
        <a:p>
          <a:endParaRPr lang="pl-PL"/>
        </a:p>
      </dgm:t>
    </dgm:pt>
    <dgm:pt modelId="{0C313D7B-2819-47E1-9545-1C39A99D1E1A}" type="sibTrans" cxnId="{EF74F08F-2CDF-4537-AFE9-DB96095FA97B}">
      <dgm:prSet/>
      <dgm:spPr/>
      <dgm:t>
        <a:bodyPr/>
        <a:lstStyle/>
        <a:p>
          <a:endParaRPr lang="pl-PL"/>
        </a:p>
      </dgm:t>
    </dgm:pt>
    <dgm:pt modelId="{A868DB47-927D-4A83-98CF-AAD9E09F0020}">
      <dgm:prSet phldrT="[Tekst]" custT="1"/>
      <dgm:spPr/>
      <dgm:t>
        <a:bodyPr/>
        <a:lstStyle/>
        <a:p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2. Analiza stanowisk pracy oraz ról pełnionych przez pracowników </a:t>
          </a:r>
        </a:p>
      </dgm:t>
    </dgm:pt>
    <dgm:pt modelId="{0DF02410-6287-499F-BCF3-117454500E30}" type="parTrans" cxnId="{76144CD3-96FC-4233-B94B-910804161A2B}">
      <dgm:prSet/>
      <dgm:spPr/>
      <dgm:t>
        <a:bodyPr/>
        <a:lstStyle/>
        <a:p>
          <a:endParaRPr lang="pl-PL"/>
        </a:p>
      </dgm:t>
    </dgm:pt>
    <dgm:pt modelId="{FD7AEC50-6319-4CD3-89AA-78EC1C06925F}" type="sibTrans" cxnId="{76144CD3-96FC-4233-B94B-910804161A2B}">
      <dgm:prSet/>
      <dgm:spPr/>
      <dgm:t>
        <a:bodyPr/>
        <a:lstStyle/>
        <a:p>
          <a:endParaRPr lang="pl-PL"/>
        </a:p>
      </dgm:t>
    </dgm:pt>
    <dgm:pt modelId="{06233896-13B0-49CF-B90E-5CB042111E29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3. Określenie stopni zaszeregowania pracownika wraz z wysokością wynagrodzenia</a:t>
          </a:r>
        </a:p>
      </dgm:t>
    </dgm:pt>
    <dgm:pt modelId="{0952C567-E2FA-4710-B3C9-461594254F7A}" type="parTrans" cxnId="{A15F1D19-2AF8-46D3-9C0C-AEE3B5A17B89}">
      <dgm:prSet/>
      <dgm:spPr/>
      <dgm:t>
        <a:bodyPr/>
        <a:lstStyle/>
        <a:p>
          <a:endParaRPr lang="pl-PL"/>
        </a:p>
      </dgm:t>
    </dgm:pt>
    <dgm:pt modelId="{7F1B4B17-63F9-4C6A-85F1-21A51E115D1F}" type="sibTrans" cxnId="{A15F1D19-2AF8-46D3-9C0C-AEE3B5A17B89}">
      <dgm:prSet/>
      <dgm:spPr/>
      <dgm:t>
        <a:bodyPr/>
        <a:lstStyle/>
        <a:p>
          <a:endParaRPr lang="pl-PL"/>
        </a:p>
      </dgm:t>
    </dgm:pt>
    <dgm:pt modelId="{FCC423A9-F278-44E9-8D18-45683322A47D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4. Bieżąca ocena i modyfikacja </a:t>
          </a:r>
        </a:p>
      </dgm:t>
    </dgm:pt>
    <dgm:pt modelId="{01286D2A-C9EA-435D-AE44-7C00E5E87723}" type="parTrans" cxnId="{9A7E6F63-FB0B-496C-8A2A-F4CC7F5DBA31}">
      <dgm:prSet/>
      <dgm:spPr/>
      <dgm:t>
        <a:bodyPr/>
        <a:lstStyle/>
        <a:p>
          <a:endParaRPr lang="pl-PL"/>
        </a:p>
      </dgm:t>
    </dgm:pt>
    <dgm:pt modelId="{C81D9E8E-184D-4484-A05E-78561590F7CC}" type="sibTrans" cxnId="{9A7E6F63-FB0B-496C-8A2A-F4CC7F5DBA31}">
      <dgm:prSet/>
      <dgm:spPr/>
      <dgm:t>
        <a:bodyPr/>
        <a:lstStyle/>
        <a:p>
          <a:endParaRPr lang="pl-PL"/>
        </a:p>
      </dgm:t>
    </dgm:pt>
    <dgm:pt modelId="{387117BC-5599-472C-AA36-8FAA53B0FED2}" type="pres">
      <dgm:prSet presAssocID="{3FED021E-63DC-453B-8D3A-707AEB7BC049}" presName="cycle" presStyleCnt="0">
        <dgm:presLayoutVars>
          <dgm:dir/>
          <dgm:resizeHandles val="exact"/>
        </dgm:presLayoutVars>
      </dgm:prSet>
      <dgm:spPr/>
    </dgm:pt>
    <dgm:pt modelId="{A35E5398-6E91-4102-92E7-BD9F53FB6D4E}" type="pres">
      <dgm:prSet presAssocID="{E975ADE9-6A7D-4A41-BE20-ACBCD4B2917B}" presName="node" presStyleLbl="node1" presStyleIdx="0" presStyleCnt="4" custScaleX="140663" custScaleY="130528">
        <dgm:presLayoutVars>
          <dgm:bulletEnabled val="1"/>
        </dgm:presLayoutVars>
      </dgm:prSet>
      <dgm:spPr/>
    </dgm:pt>
    <dgm:pt modelId="{D4787CA8-E6DB-4742-ACA6-AAC99DDB6B06}" type="pres">
      <dgm:prSet presAssocID="{E975ADE9-6A7D-4A41-BE20-ACBCD4B2917B}" presName="spNode" presStyleCnt="0"/>
      <dgm:spPr/>
    </dgm:pt>
    <dgm:pt modelId="{C7AA90B9-5919-40AB-9C9E-1BBD5D5F588D}" type="pres">
      <dgm:prSet presAssocID="{0C313D7B-2819-47E1-9545-1C39A99D1E1A}" presName="sibTrans" presStyleLbl="sibTrans1D1" presStyleIdx="0" presStyleCnt="4"/>
      <dgm:spPr/>
    </dgm:pt>
    <dgm:pt modelId="{F98D5085-71D9-49B1-A0D7-0FBBF34E6CDB}" type="pres">
      <dgm:prSet presAssocID="{A868DB47-927D-4A83-98CF-AAD9E09F0020}" presName="node" presStyleLbl="node1" presStyleIdx="1" presStyleCnt="4" custScaleX="146551" custScaleY="117858">
        <dgm:presLayoutVars>
          <dgm:bulletEnabled val="1"/>
        </dgm:presLayoutVars>
      </dgm:prSet>
      <dgm:spPr/>
    </dgm:pt>
    <dgm:pt modelId="{E5EC0C0B-422F-4814-B3FD-2E335BC0E59C}" type="pres">
      <dgm:prSet presAssocID="{A868DB47-927D-4A83-98CF-AAD9E09F0020}" presName="spNode" presStyleCnt="0"/>
      <dgm:spPr/>
    </dgm:pt>
    <dgm:pt modelId="{E5CAC106-E1F7-4E1C-AF09-70C67503FB97}" type="pres">
      <dgm:prSet presAssocID="{FD7AEC50-6319-4CD3-89AA-78EC1C06925F}" presName="sibTrans" presStyleLbl="sibTrans1D1" presStyleIdx="1" presStyleCnt="4"/>
      <dgm:spPr/>
    </dgm:pt>
    <dgm:pt modelId="{642010DE-CE43-4AD5-B8D7-52607CFE2B7F}" type="pres">
      <dgm:prSet presAssocID="{06233896-13B0-49CF-B90E-5CB042111E29}" presName="node" presStyleLbl="node1" presStyleIdx="2" presStyleCnt="4" custScaleX="159459" custScaleY="93446">
        <dgm:presLayoutVars>
          <dgm:bulletEnabled val="1"/>
        </dgm:presLayoutVars>
      </dgm:prSet>
      <dgm:spPr/>
    </dgm:pt>
    <dgm:pt modelId="{E0FB3F1F-FDD0-4D83-930C-2541FB959BD0}" type="pres">
      <dgm:prSet presAssocID="{06233896-13B0-49CF-B90E-5CB042111E29}" presName="spNode" presStyleCnt="0"/>
      <dgm:spPr/>
    </dgm:pt>
    <dgm:pt modelId="{B37378AB-1098-4C40-8B01-D005148914C6}" type="pres">
      <dgm:prSet presAssocID="{7F1B4B17-63F9-4C6A-85F1-21A51E115D1F}" presName="sibTrans" presStyleLbl="sibTrans1D1" presStyleIdx="2" presStyleCnt="4"/>
      <dgm:spPr/>
    </dgm:pt>
    <dgm:pt modelId="{536E5B27-CFAE-4F9E-B431-8517EA25DF36}" type="pres">
      <dgm:prSet presAssocID="{FCC423A9-F278-44E9-8D18-45683322A47D}" presName="node" presStyleLbl="node1" presStyleIdx="3" presStyleCnt="4">
        <dgm:presLayoutVars>
          <dgm:bulletEnabled val="1"/>
        </dgm:presLayoutVars>
      </dgm:prSet>
      <dgm:spPr/>
    </dgm:pt>
    <dgm:pt modelId="{96C8EBF4-1420-4BA3-8285-710BE00D4AAC}" type="pres">
      <dgm:prSet presAssocID="{FCC423A9-F278-44E9-8D18-45683322A47D}" presName="spNode" presStyleCnt="0"/>
      <dgm:spPr/>
    </dgm:pt>
    <dgm:pt modelId="{8C380C06-CCEE-49A7-92C2-8007FC7CB3AA}" type="pres">
      <dgm:prSet presAssocID="{C81D9E8E-184D-4484-A05E-78561590F7CC}" presName="sibTrans" presStyleLbl="sibTrans1D1" presStyleIdx="3" presStyleCnt="4"/>
      <dgm:spPr/>
    </dgm:pt>
  </dgm:ptLst>
  <dgm:cxnLst>
    <dgm:cxn modelId="{49F29902-D7C1-495B-8A78-81590E0DEE71}" type="presOf" srcId="{0C313D7B-2819-47E1-9545-1C39A99D1E1A}" destId="{C7AA90B9-5919-40AB-9C9E-1BBD5D5F588D}" srcOrd="0" destOrd="0" presId="urn:microsoft.com/office/officeart/2005/8/layout/cycle5"/>
    <dgm:cxn modelId="{A15F1D19-2AF8-46D3-9C0C-AEE3B5A17B89}" srcId="{3FED021E-63DC-453B-8D3A-707AEB7BC049}" destId="{06233896-13B0-49CF-B90E-5CB042111E29}" srcOrd="2" destOrd="0" parTransId="{0952C567-E2FA-4710-B3C9-461594254F7A}" sibTransId="{7F1B4B17-63F9-4C6A-85F1-21A51E115D1F}"/>
    <dgm:cxn modelId="{C08DED26-BE20-48C1-BC08-3637F5F49449}" type="presOf" srcId="{A868DB47-927D-4A83-98CF-AAD9E09F0020}" destId="{F98D5085-71D9-49B1-A0D7-0FBBF34E6CDB}" srcOrd="0" destOrd="0" presId="urn:microsoft.com/office/officeart/2005/8/layout/cycle5"/>
    <dgm:cxn modelId="{10B34F28-AE83-4A4D-A160-76D762CC9364}" type="presOf" srcId="{FD7AEC50-6319-4CD3-89AA-78EC1C06925F}" destId="{E5CAC106-E1F7-4E1C-AF09-70C67503FB97}" srcOrd="0" destOrd="0" presId="urn:microsoft.com/office/officeart/2005/8/layout/cycle5"/>
    <dgm:cxn modelId="{7BF2C82E-93C9-4423-88B5-F62E286433E7}" type="presOf" srcId="{E975ADE9-6A7D-4A41-BE20-ACBCD4B2917B}" destId="{A35E5398-6E91-4102-92E7-BD9F53FB6D4E}" srcOrd="0" destOrd="0" presId="urn:microsoft.com/office/officeart/2005/8/layout/cycle5"/>
    <dgm:cxn modelId="{55BB483A-A31F-4C2E-ACDC-A0E0DAD36C56}" type="presOf" srcId="{06233896-13B0-49CF-B90E-5CB042111E29}" destId="{642010DE-CE43-4AD5-B8D7-52607CFE2B7F}" srcOrd="0" destOrd="0" presId="urn:microsoft.com/office/officeart/2005/8/layout/cycle5"/>
    <dgm:cxn modelId="{925BC23E-FF41-4CC7-B590-E779262D6715}" type="presOf" srcId="{FCC423A9-F278-44E9-8D18-45683322A47D}" destId="{536E5B27-CFAE-4F9E-B431-8517EA25DF36}" srcOrd="0" destOrd="0" presId="urn:microsoft.com/office/officeart/2005/8/layout/cycle5"/>
    <dgm:cxn modelId="{9A7E6F63-FB0B-496C-8A2A-F4CC7F5DBA31}" srcId="{3FED021E-63DC-453B-8D3A-707AEB7BC049}" destId="{FCC423A9-F278-44E9-8D18-45683322A47D}" srcOrd="3" destOrd="0" parTransId="{01286D2A-C9EA-435D-AE44-7C00E5E87723}" sibTransId="{C81D9E8E-184D-4484-A05E-78561590F7CC}"/>
    <dgm:cxn modelId="{EF74F08F-2CDF-4537-AFE9-DB96095FA97B}" srcId="{3FED021E-63DC-453B-8D3A-707AEB7BC049}" destId="{E975ADE9-6A7D-4A41-BE20-ACBCD4B2917B}" srcOrd="0" destOrd="0" parTransId="{93126412-B859-451F-ABEC-0C4A177BEE1D}" sibTransId="{0C313D7B-2819-47E1-9545-1C39A99D1E1A}"/>
    <dgm:cxn modelId="{5E142CBB-097B-4D06-8E63-73B442CE85AC}" type="presOf" srcId="{3FED021E-63DC-453B-8D3A-707AEB7BC049}" destId="{387117BC-5599-472C-AA36-8FAA53B0FED2}" srcOrd="0" destOrd="0" presId="urn:microsoft.com/office/officeart/2005/8/layout/cycle5"/>
    <dgm:cxn modelId="{847F90C7-27AF-44CE-9402-4E8724F1FE73}" type="presOf" srcId="{C81D9E8E-184D-4484-A05E-78561590F7CC}" destId="{8C380C06-CCEE-49A7-92C2-8007FC7CB3AA}" srcOrd="0" destOrd="0" presId="urn:microsoft.com/office/officeart/2005/8/layout/cycle5"/>
    <dgm:cxn modelId="{76144CD3-96FC-4233-B94B-910804161A2B}" srcId="{3FED021E-63DC-453B-8D3A-707AEB7BC049}" destId="{A868DB47-927D-4A83-98CF-AAD9E09F0020}" srcOrd="1" destOrd="0" parTransId="{0DF02410-6287-499F-BCF3-117454500E30}" sibTransId="{FD7AEC50-6319-4CD3-89AA-78EC1C06925F}"/>
    <dgm:cxn modelId="{B0CDF9E4-DC8D-4F16-86F7-81A6B39C8377}" type="presOf" srcId="{7F1B4B17-63F9-4C6A-85F1-21A51E115D1F}" destId="{B37378AB-1098-4C40-8B01-D005148914C6}" srcOrd="0" destOrd="0" presId="urn:microsoft.com/office/officeart/2005/8/layout/cycle5"/>
    <dgm:cxn modelId="{20D12DAD-E3E0-49D4-AA44-CD05D52F2BA0}" type="presParOf" srcId="{387117BC-5599-472C-AA36-8FAA53B0FED2}" destId="{A35E5398-6E91-4102-92E7-BD9F53FB6D4E}" srcOrd="0" destOrd="0" presId="urn:microsoft.com/office/officeart/2005/8/layout/cycle5"/>
    <dgm:cxn modelId="{BC273603-3C74-48F5-8173-106721F0DE6D}" type="presParOf" srcId="{387117BC-5599-472C-AA36-8FAA53B0FED2}" destId="{D4787CA8-E6DB-4742-ACA6-AAC99DDB6B06}" srcOrd="1" destOrd="0" presId="urn:microsoft.com/office/officeart/2005/8/layout/cycle5"/>
    <dgm:cxn modelId="{86C8E078-7A80-40DC-B290-7578A65B58D2}" type="presParOf" srcId="{387117BC-5599-472C-AA36-8FAA53B0FED2}" destId="{C7AA90B9-5919-40AB-9C9E-1BBD5D5F588D}" srcOrd="2" destOrd="0" presId="urn:microsoft.com/office/officeart/2005/8/layout/cycle5"/>
    <dgm:cxn modelId="{F344890D-6F74-4B8B-AB0C-F4C6622FE324}" type="presParOf" srcId="{387117BC-5599-472C-AA36-8FAA53B0FED2}" destId="{F98D5085-71D9-49B1-A0D7-0FBBF34E6CDB}" srcOrd="3" destOrd="0" presId="urn:microsoft.com/office/officeart/2005/8/layout/cycle5"/>
    <dgm:cxn modelId="{65EC189F-9BC5-4F97-BF2B-FBD1D01FA809}" type="presParOf" srcId="{387117BC-5599-472C-AA36-8FAA53B0FED2}" destId="{E5EC0C0B-422F-4814-B3FD-2E335BC0E59C}" srcOrd="4" destOrd="0" presId="urn:microsoft.com/office/officeart/2005/8/layout/cycle5"/>
    <dgm:cxn modelId="{2F88C063-70A3-40E3-A999-C6DACC8136EF}" type="presParOf" srcId="{387117BC-5599-472C-AA36-8FAA53B0FED2}" destId="{E5CAC106-E1F7-4E1C-AF09-70C67503FB97}" srcOrd="5" destOrd="0" presId="urn:microsoft.com/office/officeart/2005/8/layout/cycle5"/>
    <dgm:cxn modelId="{0F8CB32E-3D63-49FF-94BD-4DE77A32D13A}" type="presParOf" srcId="{387117BC-5599-472C-AA36-8FAA53B0FED2}" destId="{642010DE-CE43-4AD5-B8D7-52607CFE2B7F}" srcOrd="6" destOrd="0" presId="urn:microsoft.com/office/officeart/2005/8/layout/cycle5"/>
    <dgm:cxn modelId="{00F351F3-D577-4567-A246-774E6EF9704A}" type="presParOf" srcId="{387117BC-5599-472C-AA36-8FAA53B0FED2}" destId="{E0FB3F1F-FDD0-4D83-930C-2541FB959BD0}" srcOrd="7" destOrd="0" presId="urn:microsoft.com/office/officeart/2005/8/layout/cycle5"/>
    <dgm:cxn modelId="{40CA99B7-FF6F-4022-A22F-C84C7C43F690}" type="presParOf" srcId="{387117BC-5599-472C-AA36-8FAA53B0FED2}" destId="{B37378AB-1098-4C40-8B01-D005148914C6}" srcOrd="8" destOrd="0" presId="urn:microsoft.com/office/officeart/2005/8/layout/cycle5"/>
    <dgm:cxn modelId="{7A12CA6E-04CE-4193-AB17-B961090572E1}" type="presParOf" srcId="{387117BC-5599-472C-AA36-8FAA53B0FED2}" destId="{536E5B27-CFAE-4F9E-B431-8517EA25DF36}" srcOrd="9" destOrd="0" presId="urn:microsoft.com/office/officeart/2005/8/layout/cycle5"/>
    <dgm:cxn modelId="{A799424D-B83C-4797-A1F3-4B563F9EA62D}" type="presParOf" srcId="{387117BC-5599-472C-AA36-8FAA53B0FED2}" destId="{96C8EBF4-1420-4BA3-8285-710BE00D4AAC}" srcOrd="10" destOrd="0" presId="urn:microsoft.com/office/officeart/2005/8/layout/cycle5"/>
    <dgm:cxn modelId="{8CE28591-549E-4C13-A48E-24504CEB2E66}" type="presParOf" srcId="{387117BC-5599-472C-AA36-8FAA53B0FED2}" destId="{8C380C06-CCEE-49A7-92C2-8007FC7CB3A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E70D11-1C5D-42AE-95C9-71E93C9AF3A6}" type="doc">
      <dgm:prSet loTypeId="urn:microsoft.com/office/officeart/2009/3/layout/BlockDescending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pl-PL"/>
        </a:p>
      </dgm:t>
    </dgm:pt>
    <dgm:pt modelId="{05717A51-7BF3-401C-B00D-41F3E55E0C52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Nagroda jubileuszowa </a:t>
          </a:r>
        </a:p>
      </dgm:t>
    </dgm:pt>
    <dgm:pt modelId="{06BF1F8B-2A4E-4D40-B34F-7A46E5A6A3A9}" type="parTrans" cxnId="{9350085D-1F06-4D6A-AD7B-9762D77675E7}">
      <dgm:prSet/>
      <dgm:spPr/>
      <dgm:t>
        <a:bodyPr/>
        <a:lstStyle/>
        <a:p>
          <a:endParaRPr lang="pl-PL"/>
        </a:p>
      </dgm:t>
    </dgm:pt>
    <dgm:pt modelId="{44254F54-FE4C-45D6-A886-32A203E3497A}" type="sibTrans" cxnId="{9350085D-1F06-4D6A-AD7B-9762D77675E7}">
      <dgm:prSet/>
      <dgm:spPr/>
      <dgm:t>
        <a:bodyPr/>
        <a:lstStyle/>
        <a:p>
          <a:endParaRPr lang="pl-PL"/>
        </a:p>
      </dgm:t>
    </dgm:pt>
    <dgm:pt modelId="{4261B473-37C7-4DD8-AF3F-3B85207EBEE3}">
      <dgm:prSet phldrT="[Tekst]"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20 latach pracy - 75 % wynagrodzenia miesięcznego; (</a:t>
          </a:r>
          <a:r>
            <a:rPr lang="pl-PL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.)</a:t>
          </a:r>
          <a:endParaRPr lang="pl-PL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254E71-39CB-4E09-97CD-5552FCD5014A}" type="parTrans" cxnId="{30EEB0C8-7A60-4DB3-8E2C-96F69060A0C0}">
      <dgm:prSet/>
      <dgm:spPr/>
      <dgm:t>
        <a:bodyPr/>
        <a:lstStyle/>
        <a:p>
          <a:endParaRPr lang="pl-PL"/>
        </a:p>
      </dgm:t>
    </dgm:pt>
    <dgm:pt modelId="{8079D84A-650A-4374-9BEF-24051FAC17A6}" type="sibTrans" cxnId="{30EEB0C8-7A60-4DB3-8E2C-96F69060A0C0}">
      <dgm:prSet/>
      <dgm:spPr/>
      <dgm:t>
        <a:bodyPr/>
        <a:lstStyle/>
        <a:p>
          <a:endParaRPr lang="pl-PL"/>
        </a:p>
      </dgm:t>
    </dgm:pt>
    <dgm:pt modelId="{6BCEE1A3-5BCC-4F6F-8A23-51A7C9116868}">
      <dgm:prSet phldrT="[Tekst]" phldr="1"/>
      <dgm:spPr/>
      <dgm:t>
        <a:bodyPr/>
        <a:lstStyle/>
        <a:p>
          <a:endParaRPr lang="pl-PL" dirty="0"/>
        </a:p>
      </dgm:t>
    </dgm:pt>
    <dgm:pt modelId="{036A0403-CD66-4C22-A774-9667C1933DE7}" type="parTrans" cxnId="{CA0EA844-55EA-4B59-8588-A79B5A8F56F5}">
      <dgm:prSet/>
      <dgm:spPr/>
      <dgm:t>
        <a:bodyPr/>
        <a:lstStyle/>
        <a:p>
          <a:endParaRPr lang="pl-PL"/>
        </a:p>
      </dgm:t>
    </dgm:pt>
    <dgm:pt modelId="{4CA4D150-C6D4-4686-98FE-C356A5F0337A}" type="sibTrans" cxnId="{CA0EA844-55EA-4B59-8588-A79B5A8F56F5}">
      <dgm:prSet/>
      <dgm:spPr/>
      <dgm:t>
        <a:bodyPr/>
        <a:lstStyle/>
        <a:p>
          <a:endParaRPr lang="pl-PL"/>
        </a:p>
      </dgm:t>
    </dgm:pt>
    <dgm:pt modelId="{1C7FCB72-E32F-412E-B741-EDDEEB8400E8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Odprawa w związku z przejściem na emeryturę i rentę</a:t>
          </a:r>
        </a:p>
      </dgm:t>
    </dgm:pt>
    <dgm:pt modelId="{59A4F4ED-76DA-4AF1-916A-C49D2B12EBD2}" type="parTrans" cxnId="{8342BE06-97D7-4DB7-9D05-11BC824E11CA}">
      <dgm:prSet/>
      <dgm:spPr/>
      <dgm:t>
        <a:bodyPr/>
        <a:lstStyle/>
        <a:p>
          <a:endParaRPr lang="pl-PL"/>
        </a:p>
      </dgm:t>
    </dgm:pt>
    <dgm:pt modelId="{C38EF91A-3EAE-418B-891E-10500E6A8731}" type="sibTrans" cxnId="{8342BE06-97D7-4DB7-9D05-11BC824E11CA}">
      <dgm:prSet/>
      <dgm:spPr/>
      <dgm:t>
        <a:bodyPr/>
        <a:lstStyle/>
        <a:p>
          <a:endParaRPr lang="pl-PL"/>
        </a:p>
      </dgm:t>
    </dgm:pt>
    <dgm:pt modelId="{859CD453-BAC1-49A1-8889-3F2FAF164963}">
      <dgm:prSet phldrT="[Tekst]"/>
      <dgm:spPr/>
      <dgm:t>
        <a:bodyPr/>
        <a:lstStyle/>
        <a:p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10 latach pracy - dwumiesięcznego wynagrodzenia;</a:t>
          </a:r>
          <a:endParaRPr lang="pl-PL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46089C-6D17-4651-881D-B7F638ADF2D1}" type="parTrans" cxnId="{1467A151-D050-44F0-9723-E330A20759D8}">
      <dgm:prSet/>
      <dgm:spPr/>
      <dgm:t>
        <a:bodyPr/>
        <a:lstStyle/>
        <a:p>
          <a:endParaRPr lang="pl-PL"/>
        </a:p>
      </dgm:t>
    </dgm:pt>
    <dgm:pt modelId="{E931040A-AAF4-4765-9240-E85B5B47AED6}" type="sibTrans" cxnId="{1467A151-D050-44F0-9723-E330A20759D8}">
      <dgm:prSet/>
      <dgm:spPr/>
      <dgm:t>
        <a:bodyPr/>
        <a:lstStyle/>
        <a:p>
          <a:endParaRPr lang="pl-PL"/>
        </a:p>
      </dgm:t>
    </dgm:pt>
    <dgm:pt modelId="{4C6F9C88-DC27-40A6-8A50-3DCA1AE6761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Dodatek za wieloletnią pracę </a:t>
          </a:r>
        </a:p>
      </dgm:t>
    </dgm:pt>
    <dgm:pt modelId="{93C4ACB3-BCA5-4AD9-B19A-7C21632A3F93}" type="parTrans" cxnId="{53AEB1FF-F262-44AA-BA21-564C12DE4C3F}">
      <dgm:prSet/>
      <dgm:spPr/>
      <dgm:t>
        <a:bodyPr/>
        <a:lstStyle/>
        <a:p>
          <a:endParaRPr lang="pl-PL"/>
        </a:p>
      </dgm:t>
    </dgm:pt>
    <dgm:pt modelId="{87A86776-6900-4015-B8E6-6B67E4E99D7C}" type="sibTrans" cxnId="{53AEB1FF-F262-44AA-BA21-564C12DE4C3F}">
      <dgm:prSet/>
      <dgm:spPr/>
      <dgm:t>
        <a:bodyPr/>
        <a:lstStyle/>
        <a:p>
          <a:endParaRPr lang="pl-PL"/>
        </a:p>
      </dgm:t>
    </dgm:pt>
    <dgm:pt modelId="{DF2DF0C0-BE89-4FD5-BE45-004D87B78368}">
      <dgm:prSet phldrT="[Tekst]"/>
      <dgm:spPr/>
      <dgm:t>
        <a:bodyPr/>
        <a:lstStyle/>
        <a:p>
          <a:pPr algn="just"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Przysługuje po 5 latach pracy w wysokości wynoszącej 5 % miesięcznego wynagrodzenia zasadniczego;   1 % za każdy dalszy rok pracy aż do osiągnięcia 20 % miesięcznego wynagrodzenia zasadniczego.</a:t>
          </a:r>
          <a:endParaRPr lang="pl-PL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4DAB55-ACD7-48C2-803E-483B4EEF684D}" type="parTrans" cxnId="{62204C81-33C2-4936-A52E-9690244B2A47}">
      <dgm:prSet/>
      <dgm:spPr/>
      <dgm:t>
        <a:bodyPr/>
        <a:lstStyle/>
        <a:p>
          <a:endParaRPr lang="pl-PL"/>
        </a:p>
      </dgm:t>
    </dgm:pt>
    <dgm:pt modelId="{415D80AA-DDE1-49A4-B68A-F8732A356159}" type="sibTrans" cxnId="{62204C81-33C2-4936-A52E-9690244B2A47}">
      <dgm:prSet/>
      <dgm:spPr/>
      <dgm:t>
        <a:bodyPr/>
        <a:lstStyle/>
        <a:p>
          <a:endParaRPr lang="pl-PL"/>
        </a:p>
      </dgm:t>
    </dgm:pt>
    <dgm:pt modelId="{11B4B103-79B3-4708-860E-3FBF6C7F8C3F}">
      <dgm:prSet phldrT="[Tekst]" phldr="1"/>
      <dgm:spPr/>
      <dgm:t>
        <a:bodyPr/>
        <a:lstStyle/>
        <a:p>
          <a:pPr algn="l"/>
          <a:endParaRPr lang="pl-PL" dirty="0"/>
        </a:p>
      </dgm:t>
    </dgm:pt>
    <dgm:pt modelId="{2F330B36-308B-42D4-8443-5206E31F9AEE}" type="parTrans" cxnId="{4F9D2F76-A6C5-4454-84FA-558D019914CF}">
      <dgm:prSet/>
      <dgm:spPr/>
      <dgm:t>
        <a:bodyPr/>
        <a:lstStyle/>
        <a:p>
          <a:endParaRPr lang="pl-PL"/>
        </a:p>
      </dgm:t>
    </dgm:pt>
    <dgm:pt modelId="{9D9AEAA6-1D5E-4FAA-951A-07BE2E32D7BD}" type="sibTrans" cxnId="{4F9D2F76-A6C5-4454-84FA-558D019914CF}">
      <dgm:prSet/>
      <dgm:spPr/>
      <dgm:t>
        <a:bodyPr/>
        <a:lstStyle/>
        <a:p>
          <a:endParaRPr lang="pl-PL"/>
        </a:p>
      </dgm:t>
    </dgm:pt>
    <dgm:pt modelId="{E104A4A6-074B-4D1D-9FA8-360A5065169A}">
      <dgm:prSet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25 latach pracy - 100 % </a:t>
          </a:r>
          <a:r>
            <a:rPr lang="pl-PL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.;</a:t>
          </a:r>
        </a:p>
      </dgm:t>
    </dgm:pt>
    <dgm:pt modelId="{8346EE23-3812-40AA-AE0E-04F6F50FC550}" type="parTrans" cxnId="{C072164B-A9EC-4225-A0EE-EE979B90BBBE}">
      <dgm:prSet/>
      <dgm:spPr/>
      <dgm:t>
        <a:bodyPr/>
        <a:lstStyle/>
        <a:p>
          <a:endParaRPr lang="pl-PL"/>
        </a:p>
      </dgm:t>
    </dgm:pt>
    <dgm:pt modelId="{93438D9B-C9FB-4FA8-AA6A-CFD6CE7184BE}" type="sibTrans" cxnId="{C072164B-A9EC-4225-A0EE-EE979B90BBBE}">
      <dgm:prSet/>
      <dgm:spPr/>
      <dgm:t>
        <a:bodyPr/>
        <a:lstStyle/>
        <a:p>
          <a:endParaRPr lang="pl-PL"/>
        </a:p>
      </dgm:t>
    </dgm:pt>
    <dgm:pt modelId="{7DEC8CE9-F02E-4839-BF7B-24E901DE24E3}">
      <dgm:prSet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30 latach pracy - 150 % </a:t>
          </a:r>
          <a:r>
            <a:rPr lang="pl-PL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.;</a:t>
          </a:r>
        </a:p>
      </dgm:t>
    </dgm:pt>
    <dgm:pt modelId="{F50D0B97-1257-47D9-81AC-D2093991E3D9}" type="parTrans" cxnId="{AE64F2F4-FFD9-48E3-9F5F-A340AEDE7F9C}">
      <dgm:prSet/>
      <dgm:spPr/>
      <dgm:t>
        <a:bodyPr/>
        <a:lstStyle/>
        <a:p>
          <a:endParaRPr lang="pl-PL"/>
        </a:p>
      </dgm:t>
    </dgm:pt>
    <dgm:pt modelId="{08B69C43-24E0-47EA-A81A-8072DBCBA836}" type="sibTrans" cxnId="{AE64F2F4-FFD9-48E3-9F5F-A340AEDE7F9C}">
      <dgm:prSet/>
      <dgm:spPr/>
      <dgm:t>
        <a:bodyPr/>
        <a:lstStyle/>
        <a:p>
          <a:endParaRPr lang="pl-PL"/>
        </a:p>
      </dgm:t>
    </dgm:pt>
    <dgm:pt modelId="{56E08D29-E443-477C-8B2C-C805C983D5B1}">
      <dgm:prSet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35 latach pracy - 200 % </a:t>
          </a:r>
          <a:r>
            <a:rPr lang="pl-PL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.;</a:t>
          </a:r>
        </a:p>
      </dgm:t>
    </dgm:pt>
    <dgm:pt modelId="{2D93715B-E8F3-4A34-8275-0D517F639DD3}" type="parTrans" cxnId="{4E7EE19A-2D45-429C-B21B-55F0EA40D0E6}">
      <dgm:prSet/>
      <dgm:spPr/>
      <dgm:t>
        <a:bodyPr/>
        <a:lstStyle/>
        <a:p>
          <a:endParaRPr lang="pl-PL"/>
        </a:p>
      </dgm:t>
    </dgm:pt>
    <dgm:pt modelId="{5A17B152-FF29-4627-89E0-8A32B187C8EC}" type="sibTrans" cxnId="{4E7EE19A-2D45-429C-B21B-55F0EA40D0E6}">
      <dgm:prSet/>
      <dgm:spPr/>
      <dgm:t>
        <a:bodyPr/>
        <a:lstStyle/>
        <a:p>
          <a:endParaRPr lang="pl-PL"/>
        </a:p>
      </dgm:t>
    </dgm:pt>
    <dgm:pt modelId="{22678984-89D5-4C24-89E7-2DD6CD247FBB}">
      <dgm:prSet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40 latach pracy - 300 % </a:t>
          </a:r>
          <a:r>
            <a:rPr lang="pl-PL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. ;</a:t>
          </a:r>
        </a:p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45 latach pracy - 400 % </a:t>
          </a:r>
          <a:r>
            <a:rPr lang="pl-PL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b="0" i="0" dirty="0"/>
            <a:t>.</a:t>
          </a:r>
        </a:p>
      </dgm:t>
    </dgm:pt>
    <dgm:pt modelId="{29267EBC-3C29-4FC4-93AD-C248DA43C6C1}" type="parTrans" cxnId="{B8FDD126-630A-43C9-A6B6-F36A0285A0AD}">
      <dgm:prSet/>
      <dgm:spPr/>
      <dgm:t>
        <a:bodyPr/>
        <a:lstStyle/>
        <a:p>
          <a:endParaRPr lang="pl-PL"/>
        </a:p>
      </dgm:t>
    </dgm:pt>
    <dgm:pt modelId="{F1B69684-32F2-482F-84E8-F201001953EE}" type="sibTrans" cxnId="{B8FDD126-630A-43C9-A6B6-F36A0285A0AD}">
      <dgm:prSet/>
      <dgm:spPr/>
      <dgm:t>
        <a:bodyPr/>
        <a:lstStyle/>
        <a:p>
          <a:endParaRPr lang="pl-PL"/>
        </a:p>
      </dgm:t>
    </dgm:pt>
    <dgm:pt modelId="{CBCA568A-589F-4711-AD91-F7732D5A4196}">
      <dgm:prSet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15 latach pracy - trzymiesięcznego wynagrodzenia;</a:t>
          </a:r>
        </a:p>
      </dgm:t>
    </dgm:pt>
    <dgm:pt modelId="{F4140B6F-5D42-4E93-9C4F-CCFB8416B308}" type="parTrans" cxnId="{048DD0B9-D8D8-4F29-A16E-CCEAB9E56EA8}">
      <dgm:prSet/>
      <dgm:spPr/>
      <dgm:t>
        <a:bodyPr/>
        <a:lstStyle/>
        <a:p>
          <a:endParaRPr lang="pl-PL"/>
        </a:p>
      </dgm:t>
    </dgm:pt>
    <dgm:pt modelId="{9AC9C459-A713-4C4E-83C1-BFFE1420C72B}" type="sibTrans" cxnId="{048DD0B9-D8D8-4F29-A16E-CCEAB9E56EA8}">
      <dgm:prSet/>
      <dgm:spPr/>
      <dgm:t>
        <a:bodyPr/>
        <a:lstStyle/>
        <a:p>
          <a:endParaRPr lang="pl-PL"/>
        </a:p>
      </dgm:t>
    </dgm:pt>
    <dgm:pt modelId="{BA639B80-8718-4EA0-A849-F52EA23F6B0F}">
      <dgm:prSet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po 20 latach pracy - sześciomiesięcznego wynagrodzenia</a:t>
          </a:r>
          <a:r>
            <a:rPr lang="pl-PL" b="0" i="0" dirty="0"/>
            <a:t>.</a:t>
          </a:r>
        </a:p>
      </dgm:t>
    </dgm:pt>
    <dgm:pt modelId="{D70DE724-6DDF-48E5-B663-E7B8C153CF31}" type="parTrans" cxnId="{ACD130C4-32A4-40B0-979E-36D62CD0BFFD}">
      <dgm:prSet/>
      <dgm:spPr/>
      <dgm:t>
        <a:bodyPr/>
        <a:lstStyle/>
        <a:p>
          <a:endParaRPr lang="pl-PL"/>
        </a:p>
      </dgm:t>
    </dgm:pt>
    <dgm:pt modelId="{D21D346A-046D-4DE5-9F38-1BA55D039324}" type="sibTrans" cxnId="{ACD130C4-32A4-40B0-979E-36D62CD0BFFD}">
      <dgm:prSet/>
      <dgm:spPr/>
      <dgm:t>
        <a:bodyPr/>
        <a:lstStyle/>
        <a:p>
          <a:endParaRPr lang="pl-PL"/>
        </a:p>
      </dgm:t>
    </dgm:pt>
    <dgm:pt modelId="{FC642CB4-9BB7-407C-956E-CEA8B0630134}" type="pres">
      <dgm:prSet presAssocID="{33E70D11-1C5D-42AE-95C9-71E93C9AF3A6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1EF3B897-B941-4BA0-8A2A-1690234BAAAC}" type="pres">
      <dgm:prSet presAssocID="{05717A51-7BF3-401C-B00D-41F3E55E0C52}" presName="parentText_1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85705587-4BA9-4C95-863F-F43178B3BF77}" type="pres">
      <dgm:prSet presAssocID="{05717A51-7BF3-401C-B00D-41F3E55E0C52}" presName="childText_1" presStyleLbl="node1" presStyleIdx="0" presStyleCnt="3" custScaleX="128249" custScaleY="99990">
        <dgm:presLayoutVars>
          <dgm:chMax val="0"/>
          <dgm:chPref val="0"/>
          <dgm:bulletEnabled val="1"/>
        </dgm:presLayoutVars>
      </dgm:prSet>
      <dgm:spPr/>
    </dgm:pt>
    <dgm:pt modelId="{9815B096-411D-464B-8CB8-0ED39B534A5D}" type="pres">
      <dgm:prSet presAssocID="{05717A51-7BF3-401C-B00D-41F3E55E0C52}" presName="accentShape_1" presStyleCnt="0"/>
      <dgm:spPr/>
    </dgm:pt>
    <dgm:pt modelId="{A62927A7-32D7-4B4A-BCBF-9875124B043C}" type="pres">
      <dgm:prSet presAssocID="{05717A51-7BF3-401C-B00D-41F3E55E0C52}" presName="imageRepeatNode" presStyleLbl="node1" presStyleIdx="0" presStyleCnt="3" custScaleX="135349" custScaleY="100482"/>
      <dgm:spPr/>
    </dgm:pt>
    <dgm:pt modelId="{BBF3B26C-11A3-4764-BA6F-D9FC1A26CA70}" type="pres">
      <dgm:prSet presAssocID="{1C7FCB72-E32F-412E-B741-EDDEEB8400E8}" presName="parentText_2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3DAF212B-40EA-436A-B571-EA52D36C9CDD}" type="pres">
      <dgm:prSet presAssocID="{1C7FCB72-E32F-412E-B741-EDDEEB8400E8}" presName="childText_2" presStyleLbl="node2" presStyleIdx="0" presStyleCnt="0" custScaleX="121992" custScaleY="99129" custLinFactNeighborX="21954" custLinFactNeighborY="-129">
        <dgm:presLayoutVars>
          <dgm:chMax val="0"/>
          <dgm:chPref val="0"/>
          <dgm:bulletEnabled val="1"/>
        </dgm:presLayoutVars>
      </dgm:prSet>
      <dgm:spPr/>
    </dgm:pt>
    <dgm:pt modelId="{C0EB6E4A-E2DB-4F9D-A25F-7327C76288EA}" type="pres">
      <dgm:prSet presAssocID="{1C7FCB72-E32F-412E-B741-EDDEEB8400E8}" presName="accentShape_2" presStyleCnt="0"/>
      <dgm:spPr/>
    </dgm:pt>
    <dgm:pt modelId="{E507D9BF-3218-49EB-9146-BF9D43C598DD}" type="pres">
      <dgm:prSet presAssocID="{1C7FCB72-E32F-412E-B741-EDDEEB8400E8}" presName="imageRepeatNode" presStyleLbl="node1" presStyleIdx="1" presStyleCnt="3" custScaleX="165396" custScaleY="99384"/>
      <dgm:spPr/>
    </dgm:pt>
    <dgm:pt modelId="{80ADDEFD-B121-410B-AB63-96CE8D678BC1}" type="pres">
      <dgm:prSet presAssocID="{4C6F9C88-DC27-40A6-8A50-3DCA1AE67613}" presName="parentText_3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62AA76AC-BFF8-4A4A-A25D-B81C12550395}" type="pres">
      <dgm:prSet presAssocID="{4C6F9C88-DC27-40A6-8A50-3DCA1AE67613}" presName="childText_3" presStyleLbl="node2" presStyleIdx="0" presStyleCnt="0" custLinFactNeighborX="38959" custLinFactNeighborY="-1117">
        <dgm:presLayoutVars>
          <dgm:chMax val="0"/>
          <dgm:chPref val="0"/>
          <dgm:bulletEnabled val="1"/>
        </dgm:presLayoutVars>
      </dgm:prSet>
      <dgm:spPr/>
    </dgm:pt>
    <dgm:pt modelId="{0A8A5EA7-131C-483B-8F83-602EADF555C2}" type="pres">
      <dgm:prSet presAssocID="{4C6F9C88-DC27-40A6-8A50-3DCA1AE67613}" presName="accentShape_3" presStyleCnt="0"/>
      <dgm:spPr/>
    </dgm:pt>
    <dgm:pt modelId="{9F23AACC-1BF3-4A7E-A95F-869592423171}" type="pres">
      <dgm:prSet presAssocID="{4C6F9C88-DC27-40A6-8A50-3DCA1AE67613}" presName="imageRepeatNode" presStyleLbl="node1" presStyleIdx="2" presStyleCnt="3" custScaleX="107646" custScaleY="100189" custLinFactNeighborX="23676" custLinFactNeighborY="-596"/>
      <dgm:spPr/>
    </dgm:pt>
  </dgm:ptLst>
  <dgm:cxnLst>
    <dgm:cxn modelId="{4357DE02-450E-429F-A372-AB42459BA6AB}" type="presOf" srcId="{859CD453-BAC1-49A1-8889-3F2FAF164963}" destId="{3DAF212B-40EA-436A-B571-EA52D36C9CDD}" srcOrd="0" destOrd="0" presId="urn:microsoft.com/office/officeart/2009/3/layout/BlockDescendingList"/>
    <dgm:cxn modelId="{8342BE06-97D7-4DB7-9D05-11BC824E11CA}" srcId="{33E70D11-1C5D-42AE-95C9-71E93C9AF3A6}" destId="{1C7FCB72-E32F-412E-B741-EDDEEB8400E8}" srcOrd="1" destOrd="0" parTransId="{59A4F4ED-76DA-4AF1-916A-C49D2B12EBD2}" sibTransId="{C38EF91A-3EAE-418B-891E-10500E6A8731}"/>
    <dgm:cxn modelId="{2952060A-E3BE-486C-8B1B-26FA95423549}" type="presOf" srcId="{E104A4A6-074B-4D1D-9FA8-360A5065169A}" destId="{85705587-4BA9-4C95-863F-F43178B3BF77}" srcOrd="0" destOrd="1" presId="urn:microsoft.com/office/officeart/2009/3/layout/BlockDescendingList"/>
    <dgm:cxn modelId="{DD222F14-2192-48F1-AF8C-95B0F8D67C6A}" type="presOf" srcId="{BA639B80-8718-4EA0-A849-F52EA23F6B0F}" destId="{3DAF212B-40EA-436A-B571-EA52D36C9CDD}" srcOrd="0" destOrd="2" presId="urn:microsoft.com/office/officeart/2009/3/layout/BlockDescendingList"/>
    <dgm:cxn modelId="{A2F96D25-9EE5-4F4C-83B1-E1642D9D40D9}" type="presOf" srcId="{1C7FCB72-E32F-412E-B741-EDDEEB8400E8}" destId="{BBF3B26C-11A3-4764-BA6F-D9FC1A26CA70}" srcOrd="0" destOrd="0" presId="urn:microsoft.com/office/officeart/2009/3/layout/BlockDescendingList"/>
    <dgm:cxn modelId="{B8FDD126-630A-43C9-A6B6-F36A0285A0AD}" srcId="{05717A51-7BF3-401C-B00D-41F3E55E0C52}" destId="{22678984-89D5-4C24-89E7-2DD6CD247FBB}" srcOrd="4" destOrd="0" parTransId="{29267EBC-3C29-4FC4-93AD-C248DA43C6C1}" sibTransId="{F1B69684-32F2-482F-84E8-F201001953EE}"/>
    <dgm:cxn modelId="{9350085D-1F06-4D6A-AD7B-9762D77675E7}" srcId="{33E70D11-1C5D-42AE-95C9-71E93C9AF3A6}" destId="{05717A51-7BF3-401C-B00D-41F3E55E0C52}" srcOrd="0" destOrd="0" parTransId="{06BF1F8B-2A4E-4D40-B34F-7A46E5A6A3A9}" sibTransId="{44254F54-FE4C-45D6-A886-32A203E3497A}"/>
    <dgm:cxn modelId="{CA0EA844-55EA-4B59-8588-A79B5A8F56F5}" srcId="{05717A51-7BF3-401C-B00D-41F3E55E0C52}" destId="{6BCEE1A3-5BCC-4F6F-8A23-51A7C9116868}" srcOrd="5" destOrd="0" parTransId="{036A0403-CD66-4C22-A774-9667C1933DE7}" sibTransId="{4CA4D150-C6D4-4686-98FE-C356A5F0337A}"/>
    <dgm:cxn modelId="{C072164B-A9EC-4225-A0EE-EE979B90BBBE}" srcId="{05717A51-7BF3-401C-B00D-41F3E55E0C52}" destId="{E104A4A6-074B-4D1D-9FA8-360A5065169A}" srcOrd="1" destOrd="0" parTransId="{8346EE23-3812-40AA-AE0E-04F6F50FC550}" sibTransId="{93438D9B-C9FB-4FA8-AA6A-CFD6CE7184BE}"/>
    <dgm:cxn modelId="{CE452D51-6C3E-418E-8B5F-5A8A0953C3EF}" type="presOf" srcId="{7DEC8CE9-F02E-4839-BF7B-24E901DE24E3}" destId="{85705587-4BA9-4C95-863F-F43178B3BF77}" srcOrd="0" destOrd="2" presId="urn:microsoft.com/office/officeart/2009/3/layout/BlockDescendingList"/>
    <dgm:cxn modelId="{1467A151-D050-44F0-9723-E330A20759D8}" srcId="{1C7FCB72-E32F-412E-B741-EDDEEB8400E8}" destId="{859CD453-BAC1-49A1-8889-3F2FAF164963}" srcOrd="0" destOrd="0" parTransId="{9F46089C-6D17-4651-881D-B7F638ADF2D1}" sibTransId="{E931040A-AAF4-4765-9240-E85B5B47AED6}"/>
    <dgm:cxn modelId="{853A0256-857C-49BE-9273-B9717244F4A2}" type="presOf" srcId="{CBCA568A-589F-4711-AD91-F7732D5A4196}" destId="{3DAF212B-40EA-436A-B571-EA52D36C9CDD}" srcOrd="0" destOrd="1" presId="urn:microsoft.com/office/officeart/2009/3/layout/BlockDescendingList"/>
    <dgm:cxn modelId="{4F9D2F76-A6C5-4454-84FA-558D019914CF}" srcId="{4C6F9C88-DC27-40A6-8A50-3DCA1AE67613}" destId="{11B4B103-79B3-4708-860E-3FBF6C7F8C3F}" srcOrd="1" destOrd="0" parTransId="{2F330B36-308B-42D4-8443-5206E31F9AEE}" sibTransId="{9D9AEAA6-1D5E-4FAA-951A-07BE2E32D7BD}"/>
    <dgm:cxn modelId="{20BC1659-2283-4AFB-84CE-09C35723FEDB}" type="presOf" srcId="{4C6F9C88-DC27-40A6-8A50-3DCA1AE67613}" destId="{9F23AACC-1BF3-4A7E-A95F-869592423171}" srcOrd="1" destOrd="0" presId="urn:microsoft.com/office/officeart/2009/3/layout/BlockDescendingList"/>
    <dgm:cxn modelId="{62204C81-33C2-4936-A52E-9690244B2A47}" srcId="{4C6F9C88-DC27-40A6-8A50-3DCA1AE67613}" destId="{DF2DF0C0-BE89-4FD5-BE45-004D87B78368}" srcOrd="0" destOrd="0" parTransId="{7F4DAB55-ACD7-48C2-803E-483B4EEF684D}" sibTransId="{415D80AA-DDE1-49A4-B68A-F8732A356159}"/>
    <dgm:cxn modelId="{DAE2B488-0115-419B-85A3-1FFB7BDC0532}" type="presOf" srcId="{1C7FCB72-E32F-412E-B741-EDDEEB8400E8}" destId="{E507D9BF-3218-49EB-9146-BF9D43C598DD}" srcOrd="1" destOrd="0" presId="urn:microsoft.com/office/officeart/2009/3/layout/BlockDescendingList"/>
    <dgm:cxn modelId="{983ED88A-22AC-44DB-8002-883396CDF43A}" type="presOf" srcId="{22678984-89D5-4C24-89E7-2DD6CD247FBB}" destId="{85705587-4BA9-4C95-863F-F43178B3BF77}" srcOrd="0" destOrd="4" presId="urn:microsoft.com/office/officeart/2009/3/layout/BlockDescendingList"/>
    <dgm:cxn modelId="{4E7EE19A-2D45-429C-B21B-55F0EA40D0E6}" srcId="{05717A51-7BF3-401C-B00D-41F3E55E0C52}" destId="{56E08D29-E443-477C-8B2C-C805C983D5B1}" srcOrd="3" destOrd="0" parTransId="{2D93715B-E8F3-4A34-8275-0D517F639DD3}" sibTransId="{5A17B152-FF29-4627-89E0-8A32B187C8EC}"/>
    <dgm:cxn modelId="{4A2C1CA8-DC15-409B-B231-0DF1E84AB327}" type="presOf" srcId="{33E70D11-1C5D-42AE-95C9-71E93C9AF3A6}" destId="{FC642CB4-9BB7-407C-956E-CEA8B0630134}" srcOrd="0" destOrd="0" presId="urn:microsoft.com/office/officeart/2009/3/layout/BlockDescendingList"/>
    <dgm:cxn modelId="{A62F04AD-28D6-40C9-86A1-A174E068D837}" type="presOf" srcId="{4C6F9C88-DC27-40A6-8A50-3DCA1AE67613}" destId="{80ADDEFD-B121-410B-AB63-96CE8D678BC1}" srcOrd="0" destOrd="0" presId="urn:microsoft.com/office/officeart/2009/3/layout/BlockDescendingList"/>
    <dgm:cxn modelId="{5B67AAAF-A3D2-472A-9118-40EB776B876B}" type="presOf" srcId="{11B4B103-79B3-4708-860E-3FBF6C7F8C3F}" destId="{62AA76AC-BFF8-4A4A-A25D-B81C12550395}" srcOrd="0" destOrd="1" presId="urn:microsoft.com/office/officeart/2009/3/layout/BlockDescendingList"/>
    <dgm:cxn modelId="{048DD0B9-D8D8-4F29-A16E-CCEAB9E56EA8}" srcId="{1C7FCB72-E32F-412E-B741-EDDEEB8400E8}" destId="{CBCA568A-589F-4711-AD91-F7732D5A4196}" srcOrd="1" destOrd="0" parTransId="{F4140B6F-5D42-4E93-9C4F-CCFB8416B308}" sibTransId="{9AC9C459-A713-4C4E-83C1-BFFE1420C72B}"/>
    <dgm:cxn modelId="{ACD130C4-32A4-40B0-979E-36D62CD0BFFD}" srcId="{1C7FCB72-E32F-412E-B741-EDDEEB8400E8}" destId="{BA639B80-8718-4EA0-A849-F52EA23F6B0F}" srcOrd="2" destOrd="0" parTransId="{D70DE724-6DDF-48E5-B663-E7B8C153CF31}" sibTransId="{D21D346A-046D-4DE5-9F38-1BA55D039324}"/>
    <dgm:cxn modelId="{3853D0C7-3424-4E17-89E1-BFB913237936}" type="presOf" srcId="{4261B473-37C7-4DD8-AF3F-3B85207EBEE3}" destId="{85705587-4BA9-4C95-863F-F43178B3BF77}" srcOrd="0" destOrd="0" presId="urn:microsoft.com/office/officeart/2009/3/layout/BlockDescendingList"/>
    <dgm:cxn modelId="{30EEB0C8-7A60-4DB3-8E2C-96F69060A0C0}" srcId="{05717A51-7BF3-401C-B00D-41F3E55E0C52}" destId="{4261B473-37C7-4DD8-AF3F-3B85207EBEE3}" srcOrd="0" destOrd="0" parTransId="{FC254E71-39CB-4E09-97CD-5552FCD5014A}" sibTransId="{8079D84A-650A-4374-9BEF-24051FAC17A6}"/>
    <dgm:cxn modelId="{CBF551CA-9ECC-451D-A629-C056C8FACBF9}" type="presOf" srcId="{56E08D29-E443-477C-8B2C-C805C983D5B1}" destId="{85705587-4BA9-4C95-863F-F43178B3BF77}" srcOrd="0" destOrd="3" presId="urn:microsoft.com/office/officeart/2009/3/layout/BlockDescendingList"/>
    <dgm:cxn modelId="{322D6CD0-DE80-4A32-A592-57F263A0248A}" type="presOf" srcId="{6BCEE1A3-5BCC-4F6F-8A23-51A7C9116868}" destId="{85705587-4BA9-4C95-863F-F43178B3BF77}" srcOrd="0" destOrd="5" presId="urn:microsoft.com/office/officeart/2009/3/layout/BlockDescendingList"/>
    <dgm:cxn modelId="{EF928DE0-E97C-45BA-948E-C7E8BDD64A5E}" type="presOf" srcId="{05717A51-7BF3-401C-B00D-41F3E55E0C52}" destId="{A62927A7-32D7-4B4A-BCBF-9875124B043C}" srcOrd="1" destOrd="0" presId="urn:microsoft.com/office/officeart/2009/3/layout/BlockDescendingList"/>
    <dgm:cxn modelId="{2A69FBF0-0338-42FA-994D-CCCD925C1AD9}" type="presOf" srcId="{DF2DF0C0-BE89-4FD5-BE45-004D87B78368}" destId="{62AA76AC-BFF8-4A4A-A25D-B81C12550395}" srcOrd="0" destOrd="0" presId="urn:microsoft.com/office/officeart/2009/3/layout/BlockDescendingList"/>
    <dgm:cxn modelId="{A0EAFDF0-0051-40A5-88F8-939351BD9DA4}" type="presOf" srcId="{05717A51-7BF3-401C-B00D-41F3E55E0C52}" destId="{1EF3B897-B941-4BA0-8A2A-1690234BAAAC}" srcOrd="0" destOrd="0" presId="urn:microsoft.com/office/officeart/2009/3/layout/BlockDescendingList"/>
    <dgm:cxn modelId="{AE64F2F4-FFD9-48E3-9F5F-A340AEDE7F9C}" srcId="{05717A51-7BF3-401C-B00D-41F3E55E0C52}" destId="{7DEC8CE9-F02E-4839-BF7B-24E901DE24E3}" srcOrd="2" destOrd="0" parTransId="{F50D0B97-1257-47D9-81AC-D2093991E3D9}" sibTransId="{08B69C43-24E0-47EA-A81A-8072DBCBA836}"/>
    <dgm:cxn modelId="{53AEB1FF-F262-44AA-BA21-564C12DE4C3F}" srcId="{33E70D11-1C5D-42AE-95C9-71E93C9AF3A6}" destId="{4C6F9C88-DC27-40A6-8A50-3DCA1AE67613}" srcOrd="2" destOrd="0" parTransId="{93C4ACB3-BCA5-4AD9-B19A-7C21632A3F93}" sibTransId="{87A86776-6900-4015-B8E6-6B67E4E99D7C}"/>
    <dgm:cxn modelId="{195076E4-C4C1-4788-93B5-7C22DFA18788}" type="presParOf" srcId="{FC642CB4-9BB7-407C-956E-CEA8B0630134}" destId="{1EF3B897-B941-4BA0-8A2A-1690234BAAAC}" srcOrd="0" destOrd="0" presId="urn:microsoft.com/office/officeart/2009/3/layout/BlockDescendingList"/>
    <dgm:cxn modelId="{943C6D4F-0866-4CF0-93D6-829ADC81E37C}" type="presParOf" srcId="{FC642CB4-9BB7-407C-956E-CEA8B0630134}" destId="{85705587-4BA9-4C95-863F-F43178B3BF77}" srcOrd="1" destOrd="0" presId="urn:microsoft.com/office/officeart/2009/3/layout/BlockDescendingList"/>
    <dgm:cxn modelId="{D2C25B1C-F592-4F91-B367-D902419E35D4}" type="presParOf" srcId="{FC642CB4-9BB7-407C-956E-CEA8B0630134}" destId="{9815B096-411D-464B-8CB8-0ED39B534A5D}" srcOrd="2" destOrd="0" presId="urn:microsoft.com/office/officeart/2009/3/layout/BlockDescendingList"/>
    <dgm:cxn modelId="{5C9A8CBF-3A76-439D-A1B6-6C40C9613F6B}" type="presParOf" srcId="{9815B096-411D-464B-8CB8-0ED39B534A5D}" destId="{A62927A7-32D7-4B4A-BCBF-9875124B043C}" srcOrd="0" destOrd="0" presId="urn:microsoft.com/office/officeart/2009/3/layout/BlockDescendingList"/>
    <dgm:cxn modelId="{832F3FB3-F893-4519-9FF8-7EF48377890A}" type="presParOf" srcId="{FC642CB4-9BB7-407C-956E-CEA8B0630134}" destId="{BBF3B26C-11A3-4764-BA6F-D9FC1A26CA70}" srcOrd="3" destOrd="0" presId="urn:microsoft.com/office/officeart/2009/3/layout/BlockDescendingList"/>
    <dgm:cxn modelId="{BEB8F507-1805-442B-9E6A-EA4EDFEFCCF4}" type="presParOf" srcId="{FC642CB4-9BB7-407C-956E-CEA8B0630134}" destId="{3DAF212B-40EA-436A-B571-EA52D36C9CDD}" srcOrd="4" destOrd="0" presId="urn:microsoft.com/office/officeart/2009/3/layout/BlockDescendingList"/>
    <dgm:cxn modelId="{8675C70B-2F26-4656-A887-0A5C11B52598}" type="presParOf" srcId="{FC642CB4-9BB7-407C-956E-CEA8B0630134}" destId="{C0EB6E4A-E2DB-4F9D-A25F-7327C76288EA}" srcOrd="5" destOrd="0" presId="urn:microsoft.com/office/officeart/2009/3/layout/BlockDescendingList"/>
    <dgm:cxn modelId="{7BF5A83B-65C8-491E-AB7E-C538CF72A4FA}" type="presParOf" srcId="{C0EB6E4A-E2DB-4F9D-A25F-7327C76288EA}" destId="{E507D9BF-3218-49EB-9146-BF9D43C598DD}" srcOrd="0" destOrd="0" presId="urn:microsoft.com/office/officeart/2009/3/layout/BlockDescendingList"/>
    <dgm:cxn modelId="{10AA1264-F374-46EB-AA21-BEF097D0CCC9}" type="presParOf" srcId="{FC642CB4-9BB7-407C-956E-CEA8B0630134}" destId="{80ADDEFD-B121-410B-AB63-96CE8D678BC1}" srcOrd="6" destOrd="0" presId="urn:microsoft.com/office/officeart/2009/3/layout/BlockDescendingList"/>
    <dgm:cxn modelId="{B4E22422-A3D7-41EA-B378-712321F6255A}" type="presParOf" srcId="{FC642CB4-9BB7-407C-956E-CEA8B0630134}" destId="{62AA76AC-BFF8-4A4A-A25D-B81C12550395}" srcOrd="7" destOrd="0" presId="urn:microsoft.com/office/officeart/2009/3/layout/BlockDescendingList"/>
    <dgm:cxn modelId="{E4455526-2B80-4D8A-BB8C-94AC26EA1C8F}" type="presParOf" srcId="{FC642CB4-9BB7-407C-956E-CEA8B0630134}" destId="{0A8A5EA7-131C-483B-8F83-602EADF555C2}" srcOrd="8" destOrd="0" presId="urn:microsoft.com/office/officeart/2009/3/layout/BlockDescendingList"/>
    <dgm:cxn modelId="{F74E98FC-2DD7-4DD0-8386-9A1E43B43F96}" type="presParOf" srcId="{0A8A5EA7-131C-483B-8F83-602EADF555C2}" destId="{9F23AACC-1BF3-4A7E-A95F-869592423171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A3424A2-40D9-4BD5-8F1C-58A1BEDD7C3C}" type="doc">
      <dgm:prSet loTypeId="urn:microsoft.com/office/officeart/2005/8/layout/defaul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554FA307-4788-4650-A04D-0200A8AB9C38}">
      <dgm:prSet phldrT="[Tekst]" custT="1"/>
      <dgm:spPr/>
      <dgm:t>
        <a:bodyPr/>
        <a:lstStyle/>
        <a:p>
          <a:endParaRPr lang="pl-PL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Dla pracownika samorządowego zatrudnionego na podstawie umowy o pracę za wykonywanie czynności z zakresu egzekucji administracyjnej należności pieniężnych </a:t>
          </a:r>
          <a:r>
            <a:rPr lang="pl-PL" sz="1600" dirty="0"/>
            <a:t>
</a:t>
          </a:r>
        </a:p>
      </dgm:t>
    </dgm:pt>
    <dgm:pt modelId="{44D91968-08CC-43B7-8874-2994998B6118}" type="parTrans" cxnId="{45220058-71EA-4996-8300-C6748627DC1B}">
      <dgm:prSet/>
      <dgm:spPr/>
      <dgm:t>
        <a:bodyPr/>
        <a:lstStyle/>
        <a:p>
          <a:endParaRPr lang="pl-PL"/>
        </a:p>
      </dgm:t>
    </dgm:pt>
    <dgm:pt modelId="{F3A2A474-77A6-46F2-AE78-5E31EE514290}" type="sibTrans" cxnId="{45220058-71EA-4996-8300-C6748627DC1B}">
      <dgm:prSet/>
      <dgm:spPr/>
      <dgm:t>
        <a:bodyPr/>
        <a:lstStyle/>
        <a:p>
          <a:endParaRPr lang="pl-PL"/>
        </a:p>
      </dgm:t>
    </dgm:pt>
    <dgm:pt modelId="{A0E34BC7-CCB8-49A2-8235-6A1A68B2F3AB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Wypłacane  się w okresach miesięcznych</a:t>
          </a:r>
          <a:r>
            <a:rPr lang="pl-PL" sz="1800" dirty="0"/>
            <a:t>
</a:t>
          </a:r>
          <a:endParaRPr lang="pl-PL" sz="2800" dirty="0"/>
        </a:p>
      </dgm:t>
    </dgm:pt>
    <dgm:pt modelId="{0461B754-620B-4641-8775-470546399AC3}" type="parTrans" cxnId="{D800A98F-02FE-468B-AAEB-DA9E2DA78437}">
      <dgm:prSet/>
      <dgm:spPr/>
      <dgm:t>
        <a:bodyPr/>
        <a:lstStyle/>
        <a:p>
          <a:endParaRPr lang="pl-PL"/>
        </a:p>
      </dgm:t>
    </dgm:pt>
    <dgm:pt modelId="{00DA6D21-FE9C-486E-810F-83DC73E90500}" type="sibTrans" cxnId="{D800A98F-02FE-468B-AAEB-DA9E2DA78437}">
      <dgm:prSet/>
      <dgm:spPr/>
      <dgm:t>
        <a:bodyPr/>
        <a:lstStyle/>
        <a:p>
          <a:endParaRPr lang="pl-PL"/>
        </a:p>
      </dgm:t>
    </dgm:pt>
    <dgm:pt modelId="{7A283C0F-5DA0-4C78-955D-8CDC54CA7C81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Nie może przekraczać pięciokrotnej wysokości najniższego wynagrodzenia zasadniczego</a:t>
          </a:r>
        </a:p>
      </dgm:t>
    </dgm:pt>
    <dgm:pt modelId="{EDEE7553-2D8A-4BEE-9AEE-86E75CF06E8E}" type="parTrans" cxnId="{73EFB64A-E1DC-45CD-8047-ED5AAC3D2BC5}">
      <dgm:prSet/>
      <dgm:spPr/>
      <dgm:t>
        <a:bodyPr/>
        <a:lstStyle/>
        <a:p>
          <a:endParaRPr lang="pl-PL"/>
        </a:p>
      </dgm:t>
    </dgm:pt>
    <dgm:pt modelId="{00D55816-6806-499D-93C8-7BD7B60AEFA0}" type="sibTrans" cxnId="{73EFB64A-E1DC-45CD-8047-ED5AAC3D2BC5}">
      <dgm:prSet/>
      <dgm:spPr/>
      <dgm:t>
        <a:bodyPr/>
        <a:lstStyle/>
        <a:p>
          <a:endParaRPr lang="pl-PL"/>
        </a:p>
      </dgm:t>
    </dgm:pt>
    <dgm:pt modelId="{8B76946F-9C24-4BB4-A663-1A5DF7D5598D}">
      <dgm:prSet phldrT="[Tekst]" custT="1"/>
      <dgm:spPr/>
      <dgm:t>
        <a:bodyPr/>
        <a:lstStyle/>
        <a:p>
          <a:pPr algn="just"/>
          <a:endParaRPr lang="pl-PL" sz="1800" dirty="0"/>
        </a:p>
        <a:p>
          <a:pPr algn="just"/>
          <a:endParaRPr lang="pl-PL" sz="1800" dirty="0"/>
        </a:p>
        <a:p>
          <a:pPr algn="just"/>
          <a:r>
            <a:rPr lang="pl-PL" sz="1800" dirty="0"/>
            <a:t>Obliczane od ściągniętej kwoty należności pieniężnych, objętych jednym tytułem wykonawczym, nie może przekraczać dwukrotnej wysokości najniższego wynagrodzenia zasadniczego.</a:t>
          </a:r>
          <a:r>
            <a:rPr lang="pl-PL" sz="1300" dirty="0"/>
            <a:t>
</a:t>
          </a:r>
        </a:p>
      </dgm:t>
    </dgm:pt>
    <dgm:pt modelId="{42BC250E-36D4-480B-B0EF-0769AD98964E}" type="parTrans" cxnId="{2CC2B426-27D5-46E5-BB16-82B459045974}">
      <dgm:prSet/>
      <dgm:spPr/>
      <dgm:t>
        <a:bodyPr/>
        <a:lstStyle/>
        <a:p>
          <a:endParaRPr lang="pl-PL"/>
        </a:p>
      </dgm:t>
    </dgm:pt>
    <dgm:pt modelId="{AAE9A6FD-8798-48D5-AEEC-2D21674AB8A7}" type="sibTrans" cxnId="{2CC2B426-27D5-46E5-BB16-82B459045974}">
      <dgm:prSet/>
      <dgm:spPr/>
      <dgm:t>
        <a:bodyPr/>
        <a:lstStyle/>
        <a:p>
          <a:endParaRPr lang="pl-PL"/>
        </a:p>
      </dgm:t>
    </dgm:pt>
    <dgm:pt modelId="{74934A0F-7794-4034-8D5C-CC7770351679}" type="pres">
      <dgm:prSet presAssocID="{0A3424A2-40D9-4BD5-8F1C-58A1BEDD7C3C}" presName="diagram" presStyleCnt="0">
        <dgm:presLayoutVars>
          <dgm:dir/>
          <dgm:resizeHandles val="exact"/>
        </dgm:presLayoutVars>
      </dgm:prSet>
      <dgm:spPr/>
    </dgm:pt>
    <dgm:pt modelId="{023CA5F8-C785-4992-9C4B-4FB58113A8AB}" type="pres">
      <dgm:prSet presAssocID="{554FA307-4788-4650-A04D-0200A8AB9C38}" presName="node" presStyleLbl="node1" presStyleIdx="0" presStyleCnt="4" custLinFactNeighborX="-1044" custLinFactNeighborY="1196">
        <dgm:presLayoutVars>
          <dgm:bulletEnabled val="1"/>
        </dgm:presLayoutVars>
      </dgm:prSet>
      <dgm:spPr/>
    </dgm:pt>
    <dgm:pt modelId="{1855562A-8328-4CC3-8CA5-1A12658ACAF2}" type="pres">
      <dgm:prSet presAssocID="{F3A2A474-77A6-46F2-AE78-5E31EE514290}" presName="sibTrans" presStyleCnt="0"/>
      <dgm:spPr/>
    </dgm:pt>
    <dgm:pt modelId="{48BD79DB-4C50-4C56-95CB-2D243935A476}" type="pres">
      <dgm:prSet presAssocID="{A0E34BC7-CCB8-49A2-8235-6A1A68B2F3AB}" presName="node" presStyleLbl="node1" presStyleIdx="1" presStyleCnt="4" custLinFactNeighborX="12" custLinFactNeighborY="-1537">
        <dgm:presLayoutVars>
          <dgm:bulletEnabled val="1"/>
        </dgm:presLayoutVars>
      </dgm:prSet>
      <dgm:spPr/>
    </dgm:pt>
    <dgm:pt modelId="{FE8FC10D-0054-4BDD-AFFE-0CDCEE2B308C}" type="pres">
      <dgm:prSet presAssocID="{00DA6D21-FE9C-486E-810F-83DC73E90500}" presName="sibTrans" presStyleCnt="0"/>
      <dgm:spPr/>
    </dgm:pt>
    <dgm:pt modelId="{321F7561-69EA-4860-905B-931599623247}" type="pres">
      <dgm:prSet presAssocID="{7A283C0F-5DA0-4C78-955D-8CDC54CA7C81}" presName="node" presStyleLbl="node1" presStyleIdx="2" presStyleCnt="4">
        <dgm:presLayoutVars>
          <dgm:bulletEnabled val="1"/>
        </dgm:presLayoutVars>
      </dgm:prSet>
      <dgm:spPr/>
    </dgm:pt>
    <dgm:pt modelId="{3EBFC8EC-3A6C-4C94-8DE8-03FDBFC0409A}" type="pres">
      <dgm:prSet presAssocID="{00D55816-6806-499D-93C8-7BD7B60AEFA0}" presName="sibTrans" presStyleCnt="0"/>
      <dgm:spPr/>
    </dgm:pt>
    <dgm:pt modelId="{3821C730-4B8B-47E0-A5FE-BFCD02689A40}" type="pres">
      <dgm:prSet presAssocID="{8B76946F-9C24-4BB4-A663-1A5DF7D5598D}" presName="node" presStyleLbl="node1" presStyleIdx="3" presStyleCnt="4" custScaleX="104085" custLinFactNeighborX="-996" custLinFactNeighborY="-1086">
        <dgm:presLayoutVars>
          <dgm:bulletEnabled val="1"/>
        </dgm:presLayoutVars>
      </dgm:prSet>
      <dgm:spPr/>
    </dgm:pt>
  </dgm:ptLst>
  <dgm:cxnLst>
    <dgm:cxn modelId="{90EC620B-1769-406E-AC6A-D52DDAB59C60}" type="presOf" srcId="{8B76946F-9C24-4BB4-A663-1A5DF7D5598D}" destId="{3821C730-4B8B-47E0-A5FE-BFCD02689A40}" srcOrd="0" destOrd="0" presId="urn:microsoft.com/office/officeart/2005/8/layout/default"/>
    <dgm:cxn modelId="{2CC2B426-27D5-46E5-BB16-82B459045974}" srcId="{0A3424A2-40D9-4BD5-8F1C-58A1BEDD7C3C}" destId="{8B76946F-9C24-4BB4-A663-1A5DF7D5598D}" srcOrd="3" destOrd="0" parTransId="{42BC250E-36D4-480B-B0EF-0769AD98964E}" sibTransId="{AAE9A6FD-8798-48D5-AEEC-2D21674AB8A7}"/>
    <dgm:cxn modelId="{73EFB64A-E1DC-45CD-8047-ED5AAC3D2BC5}" srcId="{0A3424A2-40D9-4BD5-8F1C-58A1BEDD7C3C}" destId="{7A283C0F-5DA0-4C78-955D-8CDC54CA7C81}" srcOrd="2" destOrd="0" parTransId="{EDEE7553-2D8A-4BEE-9AEE-86E75CF06E8E}" sibTransId="{00D55816-6806-499D-93C8-7BD7B60AEFA0}"/>
    <dgm:cxn modelId="{45220058-71EA-4996-8300-C6748627DC1B}" srcId="{0A3424A2-40D9-4BD5-8F1C-58A1BEDD7C3C}" destId="{554FA307-4788-4650-A04D-0200A8AB9C38}" srcOrd="0" destOrd="0" parTransId="{44D91968-08CC-43B7-8874-2994998B6118}" sibTransId="{F3A2A474-77A6-46F2-AE78-5E31EE514290}"/>
    <dgm:cxn modelId="{96C8947E-33B0-4846-92E0-7DF438E980A7}" type="presOf" srcId="{7A283C0F-5DA0-4C78-955D-8CDC54CA7C81}" destId="{321F7561-69EA-4860-905B-931599623247}" srcOrd="0" destOrd="0" presId="urn:microsoft.com/office/officeart/2005/8/layout/default"/>
    <dgm:cxn modelId="{8E8EEC86-795F-4B7F-9A20-A5A5C56FFD77}" type="presOf" srcId="{554FA307-4788-4650-A04D-0200A8AB9C38}" destId="{023CA5F8-C785-4992-9C4B-4FB58113A8AB}" srcOrd="0" destOrd="0" presId="urn:microsoft.com/office/officeart/2005/8/layout/default"/>
    <dgm:cxn modelId="{CA5DCB8E-4388-40A1-80CA-55A77BB23DC3}" type="presOf" srcId="{0A3424A2-40D9-4BD5-8F1C-58A1BEDD7C3C}" destId="{74934A0F-7794-4034-8D5C-CC7770351679}" srcOrd="0" destOrd="0" presId="urn:microsoft.com/office/officeart/2005/8/layout/default"/>
    <dgm:cxn modelId="{D800A98F-02FE-468B-AAEB-DA9E2DA78437}" srcId="{0A3424A2-40D9-4BD5-8F1C-58A1BEDD7C3C}" destId="{A0E34BC7-CCB8-49A2-8235-6A1A68B2F3AB}" srcOrd="1" destOrd="0" parTransId="{0461B754-620B-4641-8775-470546399AC3}" sibTransId="{00DA6D21-FE9C-486E-810F-83DC73E90500}"/>
    <dgm:cxn modelId="{342CE1F0-A269-4DE9-B649-3253B053B0BD}" type="presOf" srcId="{A0E34BC7-CCB8-49A2-8235-6A1A68B2F3AB}" destId="{48BD79DB-4C50-4C56-95CB-2D243935A476}" srcOrd="0" destOrd="0" presId="urn:microsoft.com/office/officeart/2005/8/layout/default"/>
    <dgm:cxn modelId="{1F4BE368-40E3-41B6-A6D7-5FA9AEC27B3A}" type="presParOf" srcId="{74934A0F-7794-4034-8D5C-CC7770351679}" destId="{023CA5F8-C785-4992-9C4B-4FB58113A8AB}" srcOrd="0" destOrd="0" presId="urn:microsoft.com/office/officeart/2005/8/layout/default"/>
    <dgm:cxn modelId="{88B98695-AE14-4A7B-A4CC-75CF45B2353B}" type="presParOf" srcId="{74934A0F-7794-4034-8D5C-CC7770351679}" destId="{1855562A-8328-4CC3-8CA5-1A12658ACAF2}" srcOrd="1" destOrd="0" presId="urn:microsoft.com/office/officeart/2005/8/layout/default"/>
    <dgm:cxn modelId="{B097B696-5ECF-4AB1-B061-C3EF583A604F}" type="presParOf" srcId="{74934A0F-7794-4034-8D5C-CC7770351679}" destId="{48BD79DB-4C50-4C56-95CB-2D243935A476}" srcOrd="2" destOrd="0" presId="urn:microsoft.com/office/officeart/2005/8/layout/default"/>
    <dgm:cxn modelId="{4D9A89A8-EFBC-44B0-98D3-2BFBDDDCD688}" type="presParOf" srcId="{74934A0F-7794-4034-8D5C-CC7770351679}" destId="{FE8FC10D-0054-4BDD-AFFE-0CDCEE2B308C}" srcOrd="3" destOrd="0" presId="urn:microsoft.com/office/officeart/2005/8/layout/default"/>
    <dgm:cxn modelId="{D6BF647E-26BB-4D32-B4C7-810C0FA41043}" type="presParOf" srcId="{74934A0F-7794-4034-8D5C-CC7770351679}" destId="{321F7561-69EA-4860-905B-931599623247}" srcOrd="4" destOrd="0" presId="urn:microsoft.com/office/officeart/2005/8/layout/default"/>
    <dgm:cxn modelId="{6DD33677-915C-4337-A103-56128BF34732}" type="presParOf" srcId="{74934A0F-7794-4034-8D5C-CC7770351679}" destId="{3EBFC8EC-3A6C-4C94-8DE8-03FDBFC0409A}" srcOrd="5" destOrd="0" presId="urn:microsoft.com/office/officeart/2005/8/layout/default"/>
    <dgm:cxn modelId="{50E6CF37-D4D5-42A0-B11B-0E94EAA3AF9F}" type="presParOf" srcId="{74934A0F-7794-4034-8D5C-CC7770351679}" destId="{3821C730-4B8B-47E0-A5FE-BFCD02689A4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DBD2E25-140B-443F-BD1D-013C0B1BA5E0}" type="doc">
      <dgm:prSet loTypeId="urn:microsoft.com/office/officeart/2005/8/layout/vProcess5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74474192-97F7-4D3F-A838-965DA25C20B0}">
      <dgm:prSet custT="1"/>
      <dgm:spPr/>
      <dgm:t>
        <a:bodyPr/>
        <a:lstStyle/>
        <a:p>
          <a:pPr rtl="0"/>
          <a:r>
            <a:rPr lang="pl-PL" sz="2400" dirty="0"/>
            <a:t>Wewnętrzne doświadczenie psychiczne obejmujące </a:t>
          </a:r>
          <a:r>
            <a:rPr lang="pl-PL" sz="2400" b="1" dirty="0"/>
            <a:t>uczucia, postawy, motywację i oczekiwania</a:t>
          </a:r>
          <a:r>
            <a:rPr lang="pl-PL" sz="2400" dirty="0"/>
            <a:t>.</a:t>
          </a:r>
        </a:p>
      </dgm:t>
    </dgm:pt>
    <dgm:pt modelId="{15F78851-C599-4498-9F57-3DDFC4570DE6}" type="parTrans" cxnId="{39F7EA3C-4D9D-4506-90E7-206993635BFC}">
      <dgm:prSet/>
      <dgm:spPr/>
      <dgm:t>
        <a:bodyPr/>
        <a:lstStyle/>
        <a:p>
          <a:endParaRPr lang="pl-PL" sz="2400"/>
        </a:p>
      </dgm:t>
    </dgm:pt>
    <dgm:pt modelId="{7CF5C296-8FCB-4FAC-BB54-36FE17870A72}" type="sibTrans" cxnId="{39F7EA3C-4D9D-4506-90E7-206993635BFC}">
      <dgm:prSet custT="1"/>
      <dgm:spPr/>
      <dgm:t>
        <a:bodyPr/>
        <a:lstStyle/>
        <a:p>
          <a:endParaRPr lang="pl-PL" sz="2400"/>
        </a:p>
      </dgm:t>
    </dgm:pt>
    <dgm:pt modelId="{5BCB4FDA-1410-42F6-9C31-103453B112A2}">
      <dgm:prSet custT="1"/>
      <dgm:spPr/>
      <dgm:t>
        <a:bodyPr/>
        <a:lstStyle/>
        <a:p>
          <a:pPr rtl="0"/>
          <a:r>
            <a:rPr lang="pl-PL" sz="2400" dirty="0"/>
            <a:t>Stan, w którym </a:t>
          </a:r>
          <a:r>
            <a:rPr lang="pl-PL" sz="2400" b="1" dirty="0"/>
            <a:t>zużyło się całą energię psychiczną, by podtrzymać swój zapał życiowy.</a:t>
          </a:r>
          <a:endParaRPr lang="pl-PL" sz="2400" dirty="0"/>
        </a:p>
      </dgm:t>
    </dgm:pt>
    <dgm:pt modelId="{A9278501-1761-4904-9895-7C1F3ADB3F18}" type="parTrans" cxnId="{CB6731A0-CC75-4B9D-AAD3-800E3211C2B6}">
      <dgm:prSet/>
      <dgm:spPr/>
      <dgm:t>
        <a:bodyPr/>
        <a:lstStyle/>
        <a:p>
          <a:endParaRPr lang="pl-PL" sz="2400"/>
        </a:p>
      </dgm:t>
    </dgm:pt>
    <dgm:pt modelId="{BC399CB0-7852-4E06-BA78-9E28A568BB71}" type="sibTrans" cxnId="{CB6731A0-CC75-4B9D-AAD3-800E3211C2B6}">
      <dgm:prSet custT="1"/>
      <dgm:spPr/>
      <dgm:t>
        <a:bodyPr/>
        <a:lstStyle/>
        <a:p>
          <a:endParaRPr lang="pl-PL" sz="2400"/>
        </a:p>
      </dgm:t>
    </dgm:pt>
    <dgm:pt modelId="{2C4D7673-DAE4-4562-B78C-BE303A19F753}">
      <dgm:prSet custT="1"/>
      <dgm:spPr/>
      <dgm:t>
        <a:bodyPr/>
        <a:lstStyle/>
        <a:p>
          <a:pPr rtl="0"/>
          <a:r>
            <a:rPr lang="pl-PL" sz="2400" dirty="0">
              <a:solidFill>
                <a:srgbClr val="FF0000"/>
              </a:solidFill>
            </a:rPr>
            <a:t>Doświadczane </a:t>
          </a:r>
          <a:r>
            <a:rPr lang="pl-PL" sz="2400" dirty="0"/>
            <a:t>jest jako:  </a:t>
          </a:r>
        </a:p>
        <a:p>
          <a:pPr rtl="0"/>
          <a:r>
            <a:rPr lang="pl-PL" sz="2400" dirty="0"/>
            <a:t> </a:t>
          </a:r>
          <a:r>
            <a:rPr lang="pl-PL" sz="2400" b="1" dirty="0"/>
            <a:t>stan wyczerpania fizycznego, umysłowego, emocjonalnego spowodowany </a:t>
          </a:r>
          <a:r>
            <a:rPr lang="pl-PL" sz="2400" b="1" u="sng" dirty="0"/>
            <a:t>długotrwałym</a:t>
          </a:r>
          <a:r>
            <a:rPr lang="pl-PL" sz="2400" b="1" dirty="0"/>
            <a:t> pracowaniem w warunkach angażujących emocjonalnie lub przekraczających możliwości pracownika.</a:t>
          </a:r>
          <a:endParaRPr lang="pl-PL" sz="2400" dirty="0"/>
        </a:p>
      </dgm:t>
    </dgm:pt>
    <dgm:pt modelId="{24D3B9FE-EB25-4C57-A33D-2A784D31497E}" type="parTrans" cxnId="{CED03027-5112-4C6A-8DD1-B2A6186D3D6B}">
      <dgm:prSet/>
      <dgm:spPr/>
      <dgm:t>
        <a:bodyPr/>
        <a:lstStyle/>
        <a:p>
          <a:endParaRPr lang="pl-PL" sz="2400"/>
        </a:p>
      </dgm:t>
    </dgm:pt>
    <dgm:pt modelId="{B107E837-94AF-4ED9-BCC4-A46F2F8B2922}" type="sibTrans" cxnId="{CED03027-5112-4C6A-8DD1-B2A6186D3D6B}">
      <dgm:prSet/>
      <dgm:spPr/>
      <dgm:t>
        <a:bodyPr/>
        <a:lstStyle/>
        <a:p>
          <a:endParaRPr lang="pl-PL" sz="2400"/>
        </a:p>
      </dgm:t>
    </dgm:pt>
    <dgm:pt modelId="{24694548-35AE-468A-8FF4-EAF73CB56A62}" type="pres">
      <dgm:prSet presAssocID="{2DBD2E25-140B-443F-BD1D-013C0B1BA5E0}" presName="outerComposite" presStyleCnt="0">
        <dgm:presLayoutVars>
          <dgm:chMax val="5"/>
          <dgm:dir/>
          <dgm:resizeHandles val="exact"/>
        </dgm:presLayoutVars>
      </dgm:prSet>
      <dgm:spPr/>
    </dgm:pt>
    <dgm:pt modelId="{249512F5-476E-403F-95E1-3FC8D607EEF4}" type="pres">
      <dgm:prSet presAssocID="{2DBD2E25-140B-443F-BD1D-013C0B1BA5E0}" presName="dummyMaxCanvas" presStyleCnt="0">
        <dgm:presLayoutVars/>
      </dgm:prSet>
      <dgm:spPr/>
    </dgm:pt>
    <dgm:pt modelId="{8A3759A6-8D27-49A0-B3AF-E9BD2D087613}" type="pres">
      <dgm:prSet presAssocID="{2DBD2E25-140B-443F-BD1D-013C0B1BA5E0}" presName="ThreeNodes_1" presStyleLbl="node1" presStyleIdx="0" presStyleCnt="3">
        <dgm:presLayoutVars>
          <dgm:bulletEnabled val="1"/>
        </dgm:presLayoutVars>
      </dgm:prSet>
      <dgm:spPr/>
    </dgm:pt>
    <dgm:pt modelId="{25895EB8-9524-4D1E-814D-BDCB8AF5C6A7}" type="pres">
      <dgm:prSet presAssocID="{2DBD2E25-140B-443F-BD1D-013C0B1BA5E0}" presName="ThreeNodes_2" presStyleLbl="node1" presStyleIdx="1" presStyleCnt="3">
        <dgm:presLayoutVars>
          <dgm:bulletEnabled val="1"/>
        </dgm:presLayoutVars>
      </dgm:prSet>
      <dgm:spPr/>
    </dgm:pt>
    <dgm:pt modelId="{F7D4612D-4FA6-4877-ACA4-432FA9F39690}" type="pres">
      <dgm:prSet presAssocID="{2DBD2E25-140B-443F-BD1D-013C0B1BA5E0}" presName="ThreeNodes_3" presStyleLbl="node1" presStyleIdx="2" presStyleCnt="3" custScaleX="102468" custScaleY="146171">
        <dgm:presLayoutVars>
          <dgm:bulletEnabled val="1"/>
        </dgm:presLayoutVars>
      </dgm:prSet>
      <dgm:spPr/>
    </dgm:pt>
    <dgm:pt modelId="{04ED9083-9F15-42DB-8EF9-7AAD666538BC}" type="pres">
      <dgm:prSet presAssocID="{2DBD2E25-140B-443F-BD1D-013C0B1BA5E0}" presName="ThreeConn_1-2" presStyleLbl="fgAccFollowNode1" presStyleIdx="0" presStyleCnt="2">
        <dgm:presLayoutVars>
          <dgm:bulletEnabled val="1"/>
        </dgm:presLayoutVars>
      </dgm:prSet>
      <dgm:spPr/>
    </dgm:pt>
    <dgm:pt modelId="{BD66AC86-457F-49A2-BEEB-1A688A135960}" type="pres">
      <dgm:prSet presAssocID="{2DBD2E25-140B-443F-BD1D-013C0B1BA5E0}" presName="ThreeConn_2-3" presStyleLbl="fgAccFollowNode1" presStyleIdx="1" presStyleCnt="2">
        <dgm:presLayoutVars>
          <dgm:bulletEnabled val="1"/>
        </dgm:presLayoutVars>
      </dgm:prSet>
      <dgm:spPr/>
    </dgm:pt>
    <dgm:pt modelId="{4EC78BCB-8272-4254-BFD9-973630429863}" type="pres">
      <dgm:prSet presAssocID="{2DBD2E25-140B-443F-BD1D-013C0B1BA5E0}" presName="ThreeNodes_1_text" presStyleLbl="node1" presStyleIdx="2" presStyleCnt="3">
        <dgm:presLayoutVars>
          <dgm:bulletEnabled val="1"/>
        </dgm:presLayoutVars>
      </dgm:prSet>
      <dgm:spPr/>
    </dgm:pt>
    <dgm:pt modelId="{F05EEABC-0B4A-4FEB-9524-CADF01137F7D}" type="pres">
      <dgm:prSet presAssocID="{2DBD2E25-140B-443F-BD1D-013C0B1BA5E0}" presName="ThreeNodes_2_text" presStyleLbl="node1" presStyleIdx="2" presStyleCnt="3">
        <dgm:presLayoutVars>
          <dgm:bulletEnabled val="1"/>
        </dgm:presLayoutVars>
      </dgm:prSet>
      <dgm:spPr/>
    </dgm:pt>
    <dgm:pt modelId="{7A1E3EC5-1F62-45B0-A99D-C7CCA9E81EB0}" type="pres">
      <dgm:prSet presAssocID="{2DBD2E25-140B-443F-BD1D-013C0B1BA5E0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ED03027-5112-4C6A-8DD1-B2A6186D3D6B}" srcId="{2DBD2E25-140B-443F-BD1D-013C0B1BA5E0}" destId="{2C4D7673-DAE4-4562-B78C-BE303A19F753}" srcOrd="2" destOrd="0" parTransId="{24D3B9FE-EB25-4C57-A33D-2A784D31497E}" sibTransId="{B107E837-94AF-4ED9-BCC4-A46F2F8B2922}"/>
    <dgm:cxn modelId="{39F7EA3C-4D9D-4506-90E7-206993635BFC}" srcId="{2DBD2E25-140B-443F-BD1D-013C0B1BA5E0}" destId="{74474192-97F7-4D3F-A838-965DA25C20B0}" srcOrd="0" destOrd="0" parTransId="{15F78851-C599-4498-9F57-3DDFC4570DE6}" sibTransId="{7CF5C296-8FCB-4FAC-BB54-36FE17870A72}"/>
    <dgm:cxn modelId="{0BB6E05D-9562-4447-B15B-D7DE90D87B8A}" type="presOf" srcId="{2C4D7673-DAE4-4562-B78C-BE303A19F753}" destId="{7A1E3EC5-1F62-45B0-A99D-C7CCA9E81EB0}" srcOrd="1" destOrd="0" presId="urn:microsoft.com/office/officeart/2005/8/layout/vProcess5"/>
    <dgm:cxn modelId="{24FAC048-D3E8-482E-828E-2E90A550BFE9}" type="presOf" srcId="{74474192-97F7-4D3F-A838-965DA25C20B0}" destId="{8A3759A6-8D27-49A0-B3AF-E9BD2D087613}" srcOrd="0" destOrd="0" presId="urn:microsoft.com/office/officeart/2005/8/layout/vProcess5"/>
    <dgm:cxn modelId="{348F1B9A-2DFA-4DA7-B736-9FE9034C2D28}" type="presOf" srcId="{74474192-97F7-4D3F-A838-965DA25C20B0}" destId="{4EC78BCB-8272-4254-BFD9-973630429863}" srcOrd="1" destOrd="0" presId="urn:microsoft.com/office/officeart/2005/8/layout/vProcess5"/>
    <dgm:cxn modelId="{CB6731A0-CC75-4B9D-AAD3-800E3211C2B6}" srcId="{2DBD2E25-140B-443F-BD1D-013C0B1BA5E0}" destId="{5BCB4FDA-1410-42F6-9C31-103453B112A2}" srcOrd="1" destOrd="0" parTransId="{A9278501-1761-4904-9895-7C1F3ADB3F18}" sibTransId="{BC399CB0-7852-4E06-BA78-9E28A568BB71}"/>
    <dgm:cxn modelId="{190075AD-6FA7-4BE6-9912-3DF62350EC39}" type="presOf" srcId="{2C4D7673-DAE4-4562-B78C-BE303A19F753}" destId="{F7D4612D-4FA6-4877-ACA4-432FA9F39690}" srcOrd="0" destOrd="0" presId="urn:microsoft.com/office/officeart/2005/8/layout/vProcess5"/>
    <dgm:cxn modelId="{ED1DE6BB-0938-4461-8BA7-3BC8208E4E7F}" type="presOf" srcId="{5BCB4FDA-1410-42F6-9C31-103453B112A2}" destId="{25895EB8-9524-4D1E-814D-BDCB8AF5C6A7}" srcOrd="0" destOrd="0" presId="urn:microsoft.com/office/officeart/2005/8/layout/vProcess5"/>
    <dgm:cxn modelId="{EEF339C1-ACE8-444D-97C9-DEC9F535C52C}" type="presOf" srcId="{7CF5C296-8FCB-4FAC-BB54-36FE17870A72}" destId="{04ED9083-9F15-42DB-8EF9-7AAD666538BC}" srcOrd="0" destOrd="0" presId="urn:microsoft.com/office/officeart/2005/8/layout/vProcess5"/>
    <dgm:cxn modelId="{A38AB9E2-1837-4181-A0B6-D8CDBBAFCE3D}" type="presOf" srcId="{2DBD2E25-140B-443F-BD1D-013C0B1BA5E0}" destId="{24694548-35AE-468A-8FF4-EAF73CB56A62}" srcOrd="0" destOrd="0" presId="urn:microsoft.com/office/officeart/2005/8/layout/vProcess5"/>
    <dgm:cxn modelId="{EC0FC3E5-1BCF-4AF8-8FFF-50DFA84B660A}" type="presOf" srcId="{BC399CB0-7852-4E06-BA78-9E28A568BB71}" destId="{BD66AC86-457F-49A2-BEEB-1A688A135960}" srcOrd="0" destOrd="0" presId="urn:microsoft.com/office/officeart/2005/8/layout/vProcess5"/>
    <dgm:cxn modelId="{5A6B4EF8-E32B-4638-99AC-40CE94508437}" type="presOf" srcId="{5BCB4FDA-1410-42F6-9C31-103453B112A2}" destId="{F05EEABC-0B4A-4FEB-9524-CADF01137F7D}" srcOrd="1" destOrd="0" presId="urn:microsoft.com/office/officeart/2005/8/layout/vProcess5"/>
    <dgm:cxn modelId="{089F782E-C863-4F77-8187-6A258AD9E3DF}" type="presParOf" srcId="{24694548-35AE-468A-8FF4-EAF73CB56A62}" destId="{249512F5-476E-403F-95E1-3FC8D607EEF4}" srcOrd="0" destOrd="0" presId="urn:microsoft.com/office/officeart/2005/8/layout/vProcess5"/>
    <dgm:cxn modelId="{C7261DDA-24C7-4840-A510-BC79C9130723}" type="presParOf" srcId="{24694548-35AE-468A-8FF4-EAF73CB56A62}" destId="{8A3759A6-8D27-49A0-B3AF-E9BD2D087613}" srcOrd="1" destOrd="0" presId="urn:microsoft.com/office/officeart/2005/8/layout/vProcess5"/>
    <dgm:cxn modelId="{1E5AB85D-34CF-4F45-B5F0-519068CEC255}" type="presParOf" srcId="{24694548-35AE-468A-8FF4-EAF73CB56A62}" destId="{25895EB8-9524-4D1E-814D-BDCB8AF5C6A7}" srcOrd="2" destOrd="0" presId="urn:microsoft.com/office/officeart/2005/8/layout/vProcess5"/>
    <dgm:cxn modelId="{F648866D-10B2-45BF-A91B-98387384DE0F}" type="presParOf" srcId="{24694548-35AE-468A-8FF4-EAF73CB56A62}" destId="{F7D4612D-4FA6-4877-ACA4-432FA9F39690}" srcOrd="3" destOrd="0" presId="urn:microsoft.com/office/officeart/2005/8/layout/vProcess5"/>
    <dgm:cxn modelId="{A8AA0B9D-2282-40C8-AE3B-AF93E1B4DDF9}" type="presParOf" srcId="{24694548-35AE-468A-8FF4-EAF73CB56A62}" destId="{04ED9083-9F15-42DB-8EF9-7AAD666538BC}" srcOrd="4" destOrd="0" presId="urn:microsoft.com/office/officeart/2005/8/layout/vProcess5"/>
    <dgm:cxn modelId="{75420B03-712C-4C5B-A776-E532405C7078}" type="presParOf" srcId="{24694548-35AE-468A-8FF4-EAF73CB56A62}" destId="{BD66AC86-457F-49A2-BEEB-1A688A135960}" srcOrd="5" destOrd="0" presId="urn:microsoft.com/office/officeart/2005/8/layout/vProcess5"/>
    <dgm:cxn modelId="{8BDD10D9-609D-4208-A9E5-28FD164E1603}" type="presParOf" srcId="{24694548-35AE-468A-8FF4-EAF73CB56A62}" destId="{4EC78BCB-8272-4254-BFD9-973630429863}" srcOrd="6" destOrd="0" presId="urn:microsoft.com/office/officeart/2005/8/layout/vProcess5"/>
    <dgm:cxn modelId="{6FF75900-831E-48D8-B68E-0C57F5C3D93F}" type="presParOf" srcId="{24694548-35AE-468A-8FF4-EAF73CB56A62}" destId="{F05EEABC-0B4A-4FEB-9524-CADF01137F7D}" srcOrd="7" destOrd="0" presId="urn:microsoft.com/office/officeart/2005/8/layout/vProcess5"/>
    <dgm:cxn modelId="{0BD7531D-931B-4A36-BF21-88DA12AFAE7A}" type="presParOf" srcId="{24694548-35AE-468A-8FF4-EAF73CB56A62}" destId="{7A1E3EC5-1F62-45B0-A99D-C7CCA9E81EB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CE3F9BC-4DEE-4B60-A424-E441A4A0F6E8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F7E6A87-32E2-403A-A1B9-96F39B67304E}">
      <dgm:prSet phldrT="[Tekst]" custT="1"/>
      <dgm:spPr>
        <a:solidFill>
          <a:srgbClr val="FFFF00"/>
        </a:solidFill>
      </dgm:spPr>
      <dgm:t>
        <a:bodyPr/>
        <a:lstStyle/>
        <a:p>
          <a:r>
            <a:rPr lang="pl-PL" sz="3600" b="1" dirty="0">
              <a:solidFill>
                <a:srgbClr val="FF0000"/>
              </a:solidFill>
            </a:rPr>
            <a:t>energia</a:t>
          </a:r>
        </a:p>
      </dgm:t>
    </dgm:pt>
    <dgm:pt modelId="{7D2DA71F-F081-4474-BA5E-000469DB3C5F}" type="parTrans" cxnId="{9605D441-2EB1-4F28-8C5D-F9E084F1F49B}">
      <dgm:prSet/>
      <dgm:spPr/>
      <dgm:t>
        <a:bodyPr/>
        <a:lstStyle/>
        <a:p>
          <a:endParaRPr lang="pl-PL"/>
        </a:p>
      </dgm:t>
    </dgm:pt>
    <dgm:pt modelId="{8E16C0AA-5AED-443C-AE6E-E53D36935A96}" type="sibTrans" cxnId="{9605D441-2EB1-4F28-8C5D-F9E084F1F49B}">
      <dgm:prSet/>
      <dgm:spPr/>
      <dgm:t>
        <a:bodyPr/>
        <a:lstStyle/>
        <a:p>
          <a:endParaRPr lang="pl-PL"/>
        </a:p>
      </dgm:t>
    </dgm:pt>
    <dgm:pt modelId="{CA5309FF-5021-4171-91BC-245381F1C7EF}">
      <dgm:prSet phldrT="[Teks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pl-PL" dirty="0"/>
            <a:t>wyczerpanie</a:t>
          </a:r>
        </a:p>
      </dgm:t>
    </dgm:pt>
    <dgm:pt modelId="{8AB81BFC-E6BD-480A-AACC-99257A5DA6DB}" type="parTrans" cxnId="{EB30AD11-D68B-4AF9-9D64-866C1685578D}">
      <dgm:prSet/>
      <dgm:spPr>
        <a:solidFill>
          <a:srgbClr val="FF0000"/>
        </a:solidFill>
      </dgm:spPr>
      <dgm:t>
        <a:bodyPr/>
        <a:lstStyle/>
        <a:p>
          <a:endParaRPr lang="pl-PL"/>
        </a:p>
      </dgm:t>
    </dgm:pt>
    <dgm:pt modelId="{37AC3D57-2E8E-439E-AE2F-45B59E7CE656}" type="sibTrans" cxnId="{EB30AD11-D68B-4AF9-9D64-866C1685578D}">
      <dgm:prSet/>
      <dgm:spPr/>
      <dgm:t>
        <a:bodyPr/>
        <a:lstStyle/>
        <a:p>
          <a:endParaRPr lang="pl-PL"/>
        </a:p>
      </dgm:t>
    </dgm:pt>
    <dgm:pt modelId="{E311766A-8F14-4C73-8B1A-76EDEB09017A}">
      <dgm:prSet phldrT="[Tekst]" custT="1"/>
      <dgm:spPr>
        <a:solidFill>
          <a:srgbClr val="73EE42"/>
        </a:solidFill>
      </dgm:spPr>
      <dgm:t>
        <a:bodyPr/>
        <a:lstStyle/>
        <a:p>
          <a:r>
            <a:rPr lang="pl-PL" sz="3200" dirty="0">
              <a:solidFill>
                <a:srgbClr val="C00000"/>
              </a:solidFill>
            </a:rPr>
            <a:t>zaangażowanie</a:t>
          </a:r>
        </a:p>
      </dgm:t>
    </dgm:pt>
    <dgm:pt modelId="{8CA0DE9E-21C6-4EB1-ACE9-09E3AD5647F1}" type="parTrans" cxnId="{E15F1AFD-4599-49FA-97B1-C02726A93D81}">
      <dgm:prSet/>
      <dgm:spPr/>
      <dgm:t>
        <a:bodyPr/>
        <a:lstStyle/>
        <a:p>
          <a:endParaRPr lang="pl-PL"/>
        </a:p>
      </dgm:t>
    </dgm:pt>
    <dgm:pt modelId="{A8D1646F-7308-407D-9496-173350B33AE5}" type="sibTrans" cxnId="{E15F1AFD-4599-49FA-97B1-C02726A93D81}">
      <dgm:prSet/>
      <dgm:spPr/>
      <dgm:t>
        <a:bodyPr/>
        <a:lstStyle/>
        <a:p>
          <a:endParaRPr lang="pl-PL"/>
        </a:p>
      </dgm:t>
    </dgm:pt>
    <dgm:pt modelId="{6DC3CFCB-E5E3-4419-B7A9-B572C263D4C6}">
      <dgm:prSet phldrT="[Teks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pl-PL" dirty="0"/>
            <a:t>cynizm</a:t>
          </a:r>
        </a:p>
      </dgm:t>
    </dgm:pt>
    <dgm:pt modelId="{12720DF2-BE81-432C-8203-4B9775808B36}" type="parTrans" cxnId="{79E9B165-772B-4A5C-938B-0AB9ABB13310}">
      <dgm:prSet/>
      <dgm:spPr>
        <a:solidFill>
          <a:srgbClr val="FF0000"/>
        </a:solidFill>
      </dgm:spPr>
      <dgm:t>
        <a:bodyPr/>
        <a:lstStyle/>
        <a:p>
          <a:endParaRPr lang="pl-PL"/>
        </a:p>
      </dgm:t>
    </dgm:pt>
    <dgm:pt modelId="{8A921234-D884-469A-AB9C-1659359C0874}" type="sibTrans" cxnId="{79E9B165-772B-4A5C-938B-0AB9ABB13310}">
      <dgm:prSet/>
      <dgm:spPr/>
      <dgm:t>
        <a:bodyPr/>
        <a:lstStyle/>
        <a:p>
          <a:endParaRPr lang="pl-PL"/>
        </a:p>
      </dgm:t>
    </dgm:pt>
    <dgm:pt modelId="{37E9CF5F-D5C3-4D28-AFE9-2A334FB194E1}">
      <dgm:prSet custT="1"/>
      <dgm:spPr/>
      <dgm:t>
        <a:bodyPr/>
        <a:lstStyle/>
        <a:p>
          <a:r>
            <a:rPr lang="pl-PL" sz="3600" dirty="0"/>
            <a:t>skuteczność</a:t>
          </a:r>
        </a:p>
      </dgm:t>
    </dgm:pt>
    <dgm:pt modelId="{4E6FBE71-705C-4B12-98D0-4A6B09044443}" type="parTrans" cxnId="{66EA37DD-3D82-4CFB-B34B-8A08190E1B5A}">
      <dgm:prSet/>
      <dgm:spPr/>
      <dgm:t>
        <a:bodyPr/>
        <a:lstStyle/>
        <a:p>
          <a:endParaRPr lang="pl-PL"/>
        </a:p>
      </dgm:t>
    </dgm:pt>
    <dgm:pt modelId="{46B860C6-12C4-4AA7-BC7F-B8BD6278CFB6}" type="sibTrans" cxnId="{66EA37DD-3D82-4CFB-B34B-8A08190E1B5A}">
      <dgm:prSet/>
      <dgm:spPr/>
      <dgm:t>
        <a:bodyPr/>
        <a:lstStyle/>
        <a:p>
          <a:endParaRPr lang="pl-PL"/>
        </a:p>
      </dgm:t>
    </dgm:pt>
    <dgm:pt modelId="{0294E8B1-874C-4F3A-AABF-E545A7C171A7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pl-PL" dirty="0"/>
            <a:t>nieskuteczność</a:t>
          </a:r>
        </a:p>
      </dgm:t>
    </dgm:pt>
    <dgm:pt modelId="{F17604AA-FA3C-45F2-B1C6-87000A544728}" type="parTrans" cxnId="{88074121-4792-49AB-BC72-A299C72C6FBE}">
      <dgm:prSet/>
      <dgm:spPr>
        <a:solidFill>
          <a:srgbClr val="FF0000"/>
        </a:solidFill>
      </dgm:spPr>
      <dgm:t>
        <a:bodyPr/>
        <a:lstStyle/>
        <a:p>
          <a:endParaRPr lang="pl-PL"/>
        </a:p>
      </dgm:t>
    </dgm:pt>
    <dgm:pt modelId="{91AB0365-D1C1-42BC-9251-81C47E5E04F0}" type="sibTrans" cxnId="{88074121-4792-49AB-BC72-A299C72C6FBE}">
      <dgm:prSet/>
      <dgm:spPr/>
      <dgm:t>
        <a:bodyPr/>
        <a:lstStyle/>
        <a:p>
          <a:endParaRPr lang="pl-PL"/>
        </a:p>
      </dgm:t>
    </dgm:pt>
    <dgm:pt modelId="{A18AC398-FD4D-4B9E-9679-694788A62D45}" type="pres">
      <dgm:prSet presAssocID="{3CE3F9BC-4DEE-4B60-A424-E441A4A0F6E8}" presName="Name0" presStyleCnt="0">
        <dgm:presLayoutVars>
          <dgm:dir/>
          <dgm:animLvl val="lvl"/>
          <dgm:resizeHandles val="exact"/>
        </dgm:presLayoutVars>
      </dgm:prSet>
      <dgm:spPr/>
    </dgm:pt>
    <dgm:pt modelId="{357879BC-1AE0-465D-A646-2503796152E0}" type="pres">
      <dgm:prSet presAssocID="{EF7E6A87-32E2-403A-A1B9-96F39B67304E}" presName="vertFlow" presStyleCnt="0"/>
      <dgm:spPr/>
    </dgm:pt>
    <dgm:pt modelId="{C7C0CF7D-A542-43BB-8621-2C467BD7EC7A}" type="pres">
      <dgm:prSet presAssocID="{EF7E6A87-32E2-403A-A1B9-96F39B67304E}" presName="header" presStyleLbl="node1" presStyleIdx="0" presStyleCnt="3"/>
      <dgm:spPr/>
    </dgm:pt>
    <dgm:pt modelId="{90E6D91D-EE7A-4AE5-A8A8-8C42A270083C}" type="pres">
      <dgm:prSet presAssocID="{8AB81BFC-E6BD-480A-AACC-99257A5DA6DB}" presName="parTrans" presStyleLbl="sibTrans2D1" presStyleIdx="0" presStyleCnt="3" custScaleX="263015" custScaleY="317463"/>
      <dgm:spPr/>
    </dgm:pt>
    <dgm:pt modelId="{09D44A74-D8B0-4A82-B190-4699C1C92093}" type="pres">
      <dgm:prSet presAssocID="{CA5309FF-5021-4171-91BC-245381F1C7EF}" presName="child" presStyleLbl="alignAccFollowNode1" presStyleIdx="0" presStyleCnt="3">
        <dgm:presLayoutVars>
          <dgm:chMax val="0"/>
          <dgm:bulletEnabled val="1"/>
        </dgm:presLayoutVars>
      </dgm:prSet>
      <dgm:spPr/>
    </dgm:pt>
    <dgm:pt modelId="{3FA6E1F4-5D28-4632-ACFF-28003468BF44}" type="pres">
      <dgm:prSet presAssocID="{EF7E6A87-32E2-403A-A1B9-96F39B67304E}" presName="hSp" presStyleCnt="0"/>
      <dgm:spPr/>
    </dgm:pt>
    <dgm:pt modelId="{DC7EA408-0A0A-4BB9-B18B-6F1AAB078AE0}" type="pres">
      <dgm:prSet presAssocID="{E311766A-8F14-4C73-8B1A-76EDEB09017A}" presName="vertFlow" presStyleCnt="0"/>
      <dgm:spPr/>
    </dgm:pt>
    <dgm:pt modelId="{6EECE409-1AD4-4328-A422-6A68174033A4}" type="pres">
      <dgm:prSet presAssocID="{E311766A-8F14-4C73-8B1A-76EDEB09017A}" presName="header" presStyleLbl="node1" presStyleIdx="1" presStyleCnt="3"/>
      <dgm:spPr/>
    </dgm:pt>
    <dgm:pt modelId="{6289001E-ACB8-4202-881E-F1362C158C37}" type="pres">
      <dgm:prSet presAssocID="{12720DF2-BE81-432C-8203-4B9775808B36}" presName="parTrans" presStyleLbl="sibTrans2D1" presStyleIdx="1" presStyleCnt="3" custScaleX="244640" custScaleY="306257"/>
      <dgm:spPr/>
    </dgm:pt>
    <dgm:pt modelId="{16D598C5-3BAA-4BC0-B97B-59768280B5B3}" type="pres">
      <dgm:prSet presAssocID="{6DC3CFCB-E5E3-4419-B7A9-B572C263D4C6}" presName="child" presStyleLbl="alignAccFollowNode1" presStyleIdx="1" presStyleCnt="3">
        <dgm:presLayoutVars>
          <dgm:chMax val="0"/>
          <dgm:bulletEnabled val="1"/>
        </dgm:presLayoutVars>
      </dgm:prSet>
      <dgm:spPr/>
    </dgm:pt>
    <dgm:pt modelId="{BDA26D50-3C40-43A2-A4E1-5C40F48650A5}" type="pres">
      <dgm:prSet presAssocID="{E311766A-8F14-4C73-8B1A-76EDEB09017A}" presName="hSp" presStyleCnt="0"/>
      <dgm:spPr/>
    </dgm:pt>
    <dgm:pt modelId="{EA2988FB-1AA8-48B9-B88B-C4B7B0251671}" type="pres">
      <dgm:prSet presAssocID="{37E9CF5F-D5C3-4D28-AFE9-2A334FB194E1}" presName="vertFlow" presStyleCnt="0"/>
      <dgm:spPr/>
    </dgm:pt>
    <dgm:pt modelId="{1472384D-0B3A-4008-AB4A-D1928B94D405}" type="pres">
      <dgm:prSet presAssocID="{37E9CF5F-D5C3-4D28-AFE9-2A334FB194E1}" presName="header" presStyleLbl="node1" presStyleIdx="2" presStyleCnt="3"/>
      <dgm:spPr/>
    </dgm:pt>
    <dgm:pt modelId="{C536B032-44D9-48EF-AB1A-8678A40C89EC}" type="pres">
      <dgm:prSet presAssocID="{F17604AA-FA3C-45F2-B1C6-87000A544728}" presName="parTrans" presStyleLbl="sibTrans2D1" presStyleIdx="2" presStyleCnt="3" custScaleX="244640" custScaleY="239926"/>
      <dgm:spPr/>
    </dgm:pt>
    <dgm:pt modelId="{46AB6B9B-2AD2-43EE-A0DE-99BAE7564B7B}" type="pres">
      <dgm:prSet presAssocID="{0294E8B1-874C-4F3A-AABF-E545A7C171A7}" presName="child" presStyleLbl="alignAccFollowNode1" presStyleIdx="2" presStyleCnt="3" custScaleY="90647" custLinFactNeighborX="100" custLinFactNeighborY="33068">
        <dgm:presLayoutVars>
          <dgm:chMax val="0"/>
          <dgm:bulletEnabled val="1"/>
        </dgm:presLayoutVars>
      </dgm:prSet>
      <dgm:spPr/>
    </dgm:pt>
  </dgm:ptLst>
  <dgm:cxnLst>
    <dgm:cxn modelId="{EB30AD11-D68B-4AF9-9D64-866C1685578D}" srcId="{EF7E6A87-32E2-403A-A1B9-96F39B67304E}" destId="{CA5309FF-5021-4171-91BC-245381F1C7EF}" srcOrd="0" destOrd="0" parTransId="{8AB81BFC-E6BD-480A-AACC-99257A5DA6DB}" sibTransId="{37AC3D57-2E8E-439E-AE2F-45B59E7CE656}"/>
    <dgm:cxn modelId="{F749C11F-BBD9-44DE-9514-2F913FEEDEFF}" type="presOf" srcId="{E311766A-8F14-4C73-8B1A-76EDEB09017A}" destId="{6EECE409-1AD4-4328-A422-6A68174033A4}" srcOrd="0" destOrd="0" presId="urn:microsoft.com/office/officeart/2005/8/layout/lProcess1"/>
    <dgm:cxn modelId="{88074121-4792-49AB-BC72-A299C72C6FBE}" srcId="{37E9CF5F-D5C3-4D28-AFE9-2A334FB194E1}" destId="{0294E8B1-874C-4F3A-AABF-E545A7C171A7}" srcOrd="0" destOrd="0" parTransId="{F17604AA-FA3C-45F2-B1C6-87000A544728}" sibTransId="{91AB0365-D1C1-42BC-9251-81C47E5E04F0}"/>
    <dgm:cxn modelId="{D7E24035-0BF9-4B7E-A639-EB62C03E794C}" type="presOf" srcId="{8AB81BFC-E6BD-480A-AACC-99257A5DA6DB}" destId="{90E6D91D-EE7A-4AE5-A8A8-8C42A270083C}" srcOrd="0" destOrd="0" presId="urn:microsoft.com/office/officeart/2005/8/layout/lProcess1"/>
    <dgm:cxn modelId="{F7DD9D3B-8A4F-4E75-9498-51D8AC7579E9}" type="presOf" srcId="{3CE3F9BC-4DEE-4B60-A424-E441A4A0F6E8}" destId="{A18AC398-FD4D-4B9E-9679-694788A62D45}" srcOrd="0" destOrd="0" presId="urn:microsoft.com/office/officeart/2005/8/layout/lProcess1"/>
    <dgm:cxn modelId="{252CBA41-E29F-48AC-B401-4FC5B6EDF50D}" type="presOf" srcId="{EF7E6A87-32E2-403A-A1B9-96F39B67304E}" destId="{C7C0CF7D-A542-43BB-8621-2C467BD7EC7A}" srcOrd="0" destOrd="0" presId="urn:microsoft.com/office/officeart/2005/8/layout/lProcess1"/>
    <dgm:cxn modelId="{9605D441-2EB1-4F28-8C5D-F9E084F1F49B}" srcId="{3CE3F9BC-4DEE-4B60-A424-E441A4A0F6E8}" destId="{EF7E6A87-32E2-403A-A1B9-96F39B67304E}" srcOrd="0" destOrd="0" parTransId="{7D2DA71F-F081-4474-BA5E-000469DB3C5F}" sibTransId="{8E16C0AA-5AED-443C-AE6E-E53D36935A96}"/>
    <dgm:cxn modelId="{79E9B165-772B-4A5C-938B-0AB9ABB13310}" srcId="{E311766A-8F14-4C73-8B1A-76EDEB09017A}" destId="{6DC3CFCB-E5E3-4419-B7A9-B572C263D4C6}" srcOrd="0" destOrd="0" parTransId="{12720DF2-BE81-432C-8203-4B9775808B36}" sibTransId="{8A921234-D884-469A-AB9C-1659359C0874}"/>
    <dgm:cxn modelId="{46BDDF68-AC1B-48C4-B7AD-8CAF6CA6CFFA}" type="presOf" srcId="{37E9CF5F-D5C3-4D28-AFE9-2A334FB194E1}" destId="{1472384D-0B3A-4008-AB4A-D1928B94D405}" srcOrd="0" destOrd="0" presId="urn:microsoft.com/office/officeart/2005/8/layout/lProcess1"/>
    <dgm:cxn modelId="{F3C6A44F-B7A1-4172-B616-8E47E9476677}" type="presOf" srcId="{6DC3CFCB-E5E3-4419-B7A9-B572C263D4C6}" destId="{16D598C5-3BAA-4BC0-B97B-59768280B5B3}" srcOrd="0" destOrd="0" presId="urn:microsoft.com/office/officeart/2005/8/layout/lProcess1"/>
    <dgm:cxn modelId="{2B2BE594-AD32-460A-BEDB-4A6D8B73BEA2}" type="presOf" srcId="{0294E8B1-874C-4F3A-AABF-E545A7C171A7}" destId="{46AB6B9B-2AD2-43EE-A0DE-99BAE7564B7B}" srcOrd="0" destOrd="0" presId="urn:microsoft.com/office/officeart/2005/8/layout/lProcess1"/>
    <dgm:cxn modelId="{7954B5B8-3183-42B7-94CF-9B86227EDE94}" type="presOf" srcId="{F17604AA-FA3C-45F2-B1C6-87000A544728}" destId="{C536B032-44D9-48EF-AB1A-8678A40C89EC}" srcOrd="0" destOrd="0" presId="urn:microsoft.com/office/officeart/2005/8/layout/lProcess1"/>
    <dgm:cxn modelId="{7B56D1BD-38FA-46C1-A426-3713D860D247}" type="presOf" srcId="{CA5309FF-5021-4171-91BC-245381F1C7EF}" destId="{09D44A74-D8B0-4A82-B190-4699C1C92093}" srcOrd="0" destOrd="0" presId="urn:microsoft.com/office/officeart/2005/8/layout/lProcess1"/>
    <dgm:cxn modelId="{04BB11C2-AC11-441E-96CE-ABC95C71C626}" type="presOf" srcId="{12720DF2-BE81-432C-8203-4B9775808B36}" destId="{6289001E-ACB8-4202-881E-F1362C158C37}" srcOrd="0" destOrd="0" presId="urn:microsoft.com/office/officeart/2005/8/layout/lProcess1"/>
    <dgm:cxn modelId="{66EA37DD-3D82-4CFB-B34B-8A08190E1B5A}" srcId="{3CE3F9BC-4DEE-4B60-A424-E441A4A0F6E8}" destId="{37E9CF5F-D5C3-4D28-AFE9-2A334FB194E1}" srcOrd="2" destOrd="0" parTransId="{4E6FBE71-705C-4B12-98D0-4A6B09044443}" sibTransId="{46B860C6-12C4-4AA7-BC7F-B8BD6278CFB6}"/>
    <dgm:cxn modelId="{E15F1AFD-4599-49FA-97B1-C02726A93D81}" srcId="{3CE3F9BC-4DEE-4B60-A424-E441A4A0F6E8}" destId="{E311766A-8F14-4C73-8B1A-76EDEB09017A}" srcOrd="1" destOrd="0" parTransId="{8CA0DE9E-21C6-4EB1-ACE9-09E3AD5647F1}" sibTransId="{A8D1646F-7308-407D-9496-173350B33AE5}"/>
    <dgm:cxn modelId="{C316F7BE-0370-4142-AA66-848ED199264B}" type="presParOf" srcId="{A18AC398-FD4D-4B9E-9679-694788A62D45}" destId="{357879BC-1AE0-465D-A646-2503796152E0}" srcOrd="0" destOrd="0" presId="urn:microsoft.com/office/officeart/2005/8/layout/lProcess1"/>
    <dgm:cxn modelId="{2797836D-FE13-408D-B0D8-B6574A551EF6}" type="presParOf" srcId="{357879BC-1AE0-465D-A646-2503796152E0}" destId="{C7C0CF7D-A542-43BB-8621-2C467BD7EC7A}" srcOrd="0" destOrd="0" presId="urn:microsoft.com/office/officeart/2005/8/layout/lProcess1"/>
    <dgm:cxn modelId="{68CEBF63-8D24-41EC-B0A3-78BD8782DDE0}" type="presParOf" srcId="{357879BC-1AE0-465D-A646-2503796152E0}" destId="{90E6D91D-EE7A-4AE5-A8A8-8C42A270083C}" srcOrd="1" destOrd="0" presId="urn:microsoft.com/office/officeart/2005/8/layout/lProcess1"/>
    <dgm:cxn modelId="{9838DFF5-6CA7-49E0-B789-4C04D1B844CC}" type="presParOf" srcId="{357879BC-1AE0-465D-A646-2503796152E0}" destId="{09D44A74-D8B0-4A82-B190-4699C1C92093}" srcOrd="2" destOrd="0" presId="urn:microsoft.com/office/officeart/2005/8/layout/lProcess1"/>
    <dgm:cxn modelId="{EB3CD1D5-2990-48B0-B4C3-A6F88BD58349}" type="presParOf" srcId="{A18AC398-FD4D-4B9E-9679-694788A62D45}" destId="{3FA6E1F4-5D28-4632-ACFF-28003468BF44}" srcOrd="1" destOrd="0" presId="urn:microsoft.com/office/officeart/2005/8/layout/lProcess1"/>
    <dgm:cxn modelId="{4A16771D-5D87-4D55-86CC-09289A26A1C8}" type="presParOf" srcId="{A18AC398-FD4D-4B9E-9679-694788A62D45}" destId="{DC7EA408-0A0A-4BB9-B18B-6F1AAB078AE0}" srcOrd="2" destOrd="0" presId="urn:microsoft.com/office/officeart/2005/8/layout/lProcess1"/>
    <dgm:cxn modelId="{644F6A3C-A086-4A9B-B289-18B6A68C727F}" type="presParOf" srcId="{DC7EA408-0A0A-4BB9-B18B-6F1AAB078AE0}" destId="{6EECE409-1AD4-4328-A422-6A68174033A4}" srcOrd="0" destOrd="0" presId="urn:microsoft.com/office/officeart/2005/8/layout/lProcess1"/>
    <dgm:cxn modelId="{C9B6FA52-B1B3-492A-B9C5-B5A3120961C6}" type="presParOf" srcId="{DC7EA408-0A0A-4BB9-B18B-6F1AAB078AE0}" destId="{6289001E-ACB8-4202-881E-F1362C158C37}" srcOrd="1" destOrd="0" presId="urn:microsoft.com/office/officeart/2005/8/layout/lProcess1"/>
    <dgm:cxn modelId="{DE65D76B-68AD-4801-A881-CCB606C526DE}" type="presParOf" srcId="{DC7EA408-0A0A-4BB9-B18B-6F1AAB078AE0}" destId="{16D598C5-3BAA-4BC0-B97B-59768280B5B3}" srcOrd="2" destOrd="0" presId="urn:microsoft.com/office/officeart/2005/8/layout/lProcess1"/>
    <dgm:cxn modelId="{061EDE81-D7BD-487F-B40D-E46E06CFC3E6}" type="presParOf" srcId="{A18AC398-FD4D-4B9E-9679-694788A62D45}" destId="{BDA26D50-3C40-43A2-A4E1-5C40F48650A5}" srcOrd="3" destOrd="0" presId="urn:microsoft.com/office/officeart/2005/8/layout/lProcess1"/>
    <dgm:cxn modelId="{31264C61-29B8-4B69-89CC-7CF8F8EC2745}" type="presParOf" srcId="{A18AC398-FD4D-4B9E-9679-694788A62D45}" destId="{EA2988FB-1AA8-48B9-B88B-C4B7B0251671}" srcOrd="4" destOrd="0" presId="urn:microsoft.com/office/officeart/2005/8/layout/lProcess1"/>
    <dgm:cxn modelId="{027E4211-AB58-4928-9A6D-4A106CE21EB1}" type="presParOf" srcId="{EA2988FB-1AA8-48B9-B88B-C4B7B0251671}" destId="{1472384D-0B3A-4008-AB4A-D1928B94D405}" srcOrd="0" destOrd="0" presId="urn:microsoft.com/office/officeart/2005/8/layout/lProcess1"/>
    <dgm:cxn modelId="{F920ECDC-6652-4549-A9F0-B6FC9DC6BEAA}" type="presParOf" srcId="{EA2988FB-1AA8-48B9-B88B-C4B7B0251671}" destId="{C536B032-44D9-48EF-AB1A-8678A40C89EC}" srcOrd="1" destOrd="0" presId="urn:microsoft.com/office/officeart/2005/8/layout/lProcess1"/>
    <dgm:cxn modelId="{98983EEF-C3A2-408D-B1B9-AC14087881B1}" type="presParOf" srcId="{EA2988FB-1AA8-48B9-B88B-C4B7B0251671}" destId="{46AB6B9B-2AD2-43EE-A0DE-99BAE7564B7B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0C57050-5E88-4383-A151-351D2C9E9D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28A4980-9459-4616-90DE-35FB2B228897}">
      <dgm:prSet phldrT="[Teks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Ciągłe bliskie kontakty z innymi ludźmi</a:t>
          </a:r>
        </a:p>
      </dgm:t>
    </dgm:pt>
    <dgm:pt modelId="{2936F144-3C19-4F44-8904-BBEC6269DC97}" type="parTrans" cxnId="{5055C1DB-AF88-477E-A70A-F1BCAAE9F88D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F2C7EF6C-BFB9-4DD3-84F8-15D62D10E476}" type="sibTrans" cxnId="{5055C1DB-AF88-477E-A70A-F1BCAAE9F88D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246E941B-432F-4FC9-94AB-61444AE9F9B8}">
      <dgm:prSet phldrT="[Teks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pl-PL" sz="2400" dirty="0">
              <a:solidFill>
                <a:schemeClr val="tx1"/>
              </a:solidFill>
            </a:rPr>
            <a:t>Narażenie na konflikty</a:t>
          </a:r>
        </a:p>
      </dgm:t>
    </dgm:pt>
    <dgm:pt modelId="{C9DC79BB-0983-4E2F-945B-72EB756D3A97}" type="parTrans" cxnId="{8575DB4F-2ACE-4E80-95D3-503CF3B608C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A9CA626B-5E71-4D1E-B65C-748FB1F5D799}" type="sibTrans" cxnId="{8575DB4F-2ACE-4E80-95D3-503CF3B608C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4B85F231-15AA-41E7-9A47-D67CBF0E9EA5}">
      <dgm:prSet phldrT="[Tekst]"/>
      <dgm:spPr>
        <a:solidFill>
          <a:srgbClr val="FFFF00"/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Wygórowane oczekiwania przełożonych</a:t>
          </a:r>
        </a:p>
      </dgm:t>
    </dgm:pt>
    <dgm:pt modelId="{891CDDBC-F0A6-43AC-A87B-894DA66E5041}" type="parTrans" cxnId="{114579CE-AEEF-45C8-A175-6B46987BDB2E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69761539-1072-433B-8A1A-03A5E1529D9C}" type="sibTrans" cxnId="{114579CE-AEEF-45C8-A175-6B46987BDB2E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AF0DC794-F08B-4D7A-876F-8BCCFFD8AF70}">
      <dgm:prSet phldrT="[Tekst]" phldr="1"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90CCB67C-B9F4-41EA-ABA0-C647811769D5}" type="parTrans" cxnId="{F963B369-A524-4DED-BEAE-2F9F7142CD52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CF4B45EC-B369-4D1E-A91F-1012BB9AB20B}" type="sibTrans" cxnId="{F963B369-A524-4DED-BEAE-2F9F7142CD52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FBB743D2-64BA-4A7D-BF49-A134F262CF4F}">
      <dgm:prSet phldrT="[Tekst]" phldr="1"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5678DDEB-9591-4A93-A7FE-04C0FFCC46CD}" type="parTrans" cxnId="{98B88BB6-B298-43B5-8A79-D7CB5A50C99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BA29CD31-9123-4C47-B0BF-4D0A6AB994B0}" type="sibTrans" cxnId="{98B88BB6-B298-43B5-8A79-D7CB5A50C99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61E2D552-F286-4101-9D5B-5470DF9A542B}">
      <dgm:prSet phldrT="[Tekst]" phldr="1"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1E09F9BF-50B5-41D1-92E4-515D70823E23}" type="parTrans" cxnId="{D2D8BCA1-B7BB-449F-982F-5D83A1996D51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AC9E07FB-69CF-4376-894F-5B7FBE7B9897}" type="sibTrans" cxnId="{D2D8BCA1-B7BB-449F-982F-5D83A1996D51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FEE35936-85F2-405F-BA1C-47F5079E7262}">
      <dgm:prSet phldrT="[Tekst]" phldr="1"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1C6117F3-4FE2-468C-B48A-8ACAE8490D2C}" type="parTrans" cxnId="{EFFA9FED-3896-4E88-B760-AD2F633F19A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3E6AD1B5-4342-4A87-A6BD-385C9FAA6963}" type="sibTrans" cxnId="{EFFA9FED-3896-4E88-B760-AD2F633F19A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D1E603EC-0E34-4A26-B656-F74A7F73D8ED}">
      <dgm:prSet phldrT="[Tekst]" phldr="1"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5F28CE8E-4C50-45C7-A50E-96D7821B419F}" type="parTrans" cxnId="{4E093D85-98B3-40C8-915D-9F269D684765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A1ECD2F4-EF21-43C4-B1C5-519FBAFF93D2}" type="sibTrans" cxnId="{4E093D85-98B3-40C8-915D-9F269D684765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A8377A4C-5B71-480E-AEC8-59A40A31D631}">
      <dgm:prSet phldrT="[Tekst]" phldr="1"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7E32893D-FDD9-45B8-827A-66DB8A4D202D}" type="parTrans" cxnId="{14871E40-10A1-4466-904A-12EEBC9D790E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39A544DF-4503-43AA-A954-B7667AC39ABA}" type="sibTrans" cxnId="{14871E40-10A1-4466-904A-12EEBC9D790E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D904DC2F-B664-4187-8D22-06499E562E8D}">
      <dgm:prSet custT="1"/>
      <dgm:spPr>
        <a:solidFill>
          <a:srgbClr val="FF0000"/>
        </a:solidFill>
      </dgm:spPr>
      <dgm:t>
        <a:bodyPr/>
        <a:lstStyle/>
        <a:p>
          <a:r>
            <a:rPr lang="pl-PL" sz="3600" dirty="0">
              <a:solidFill>
                <a:schemeClr val="tx1"/>
              </a:solidFill>
            </a:rPr>
            <a:t>stres</a:t>
          </a:r>
        </a:p>
      </dgm:t>
    </dgm:pt>
    <dgm:pt modelId="{62DF4935-B063-49B1-BDAA-70E9E6564113}" type="parTrans" cxnId="{C8B4B64B-528E-4E80-BA7E-CB9C188F53EA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9B369DDA-2CE7-4A0B-B99F-B92A584A7B6D}" type="sibTrans" cxnId="{C8B4B64B-528E-4E80-BA7E-CB9C188F53EA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274A1C94-F890-4E7F-B1DF-4CB2930AC2F4}">
      <dgm:prSet custT="1"/>
      <dgm:spPr>
        <a:solidFill>
          <a:srgbClr val="FF0000"/>
        </a:solidFill>
      </dgm:spPr>
      <dgm:t>
        <a:bodyPr/>
        <a:lstStyle/>
        <a:p>
          <a:r>
            <a:rPr lang="pl-PL" sz="2800" dirty="0">
              <a:solidFill>
                <a:schemeClr val="tx1"/>
              </a:solidFill>
            </a:rPr>
            <a:t>frustracja</a:t>
          </a:r>
        </a:p>
      </dgm:t>
    </dgm:pt>
    <dgm:pt modelId="{74AF33E6-2187-42A4-97A2-84FF892CE16D}" type="parTrans" cxnId="{8998D72F-8097-41F5-B2B9-7CE218A75745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68E35F1B-EC9B-451A-9C88-A1F5C09D0DA3}" type="sibTrans" cxnId="{8998D72F-8097-41F5-B2B9-7CE218A75745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2FA030D8-E526-4777-9F73-3C559051F36D}">
      <dgm:prSet custT="1"/>
      <dgm:spPr>
        <a:solidFill>
          <a:srgbClr val="FFFF00"/>
        </a:solidFill>
      </dgm:spPr>
      <dgm:t>
        <a:bodyPr/>
        <a:lstStyle/>
        <a:p>
          <a:r>
            <a:rPr lang="pl-PL" sz="2400" dirty="0">
              <a:solidFill>
                <a:schemeClr val="tx1"/>
              </a:solidFill>
            </a:rPr>
            <a:t>Nierealistyczne oczekiwania petentów</a:t>
          </a:r>
        </a:p>
      </dgm:t>
    </dgm:pt>
    <dgm:pt modelId="{80411DC0-0C34-4E21-B219-17EB885EA693}" type="parTrans" cxnId="{2131BEDD-391C-4A32-9E5F-1509D63CEC03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BA306C69-987A-4E0D-A906-9E6365403A1F}" type="sibTrans" cxnId="{2131BEDD-391C-4A32-9E5F-1509D63CEC03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554AA722-9114-4921-8D4E-82CB77936DD2}">
      <dgm:prSet custT="1"/>
      <dgm:spPr>
        <a:solidFill>
          <a:srgbClr val="FFFF00"/>
        </a:solidFill>
      </dgm:spPr>
      <dgm:t>
        <a:bodyPr/>
        <a:lstStyle/>
        <a:p>
          <a:r>
            <a:rPr lang="pl-PL" sz="2400" dirty="0">
              <a:solidFill>
                <a:schemeClr val="tx1"/>
              </a:solidFill>
            </a:rPr>
            <a:t>Roszczeniowa postawa petentów</a:t>
          </a:r>
        </a:p>
      </dgm:t>
    </dgm:pt>
    <dgm:pt modelId="{8DE20193-FFB7-4B6B-A47D-689358D4DE1F}" type="parTrans" cxnId="{3BC4054F-1C56-434F-A76A-7E406EC20ADD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B13D55A9-4803-4B23-94AA-6E7745398292}" type="sibTrans" cxnId="{3BC4054F-1C56-434F-A76A-7E406EC20ADD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16891D5D-2FF8-486B-B17B-7CDDD7DCCB42}" type="pres">
      <dgm:prSet presAssocID="{10C57050-5E88-4383-A151-351D2C9E9D8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D3207B3-5771-46AF-B7B1-F083AC826941}" type="pres">
      <dgm:prSet presAssocID="{128A4980-9459-4616-90DE-35FB2B228897}" presName="centerShape" presStyleLbl="node0" presStyleIdx="0" presStyleCnt="1" custScaleX="343069"/>
      <dgm:spPr/>
    </dgm:pt>
    <dgm:pt modelId="{40AA6ED8-F32F-4315-9B0B-A358FCDF3710}" type="pres">
      <dgm:prSet presAssocID="{C9DC79BB-0983-4E2F-945B-72EB756D3A97}" presName="parTrans" presStyleLbl="sibTrans2D1" presStyleIdx="0" presStyleCnt="6"/>
      <dgm:spPr/>
    </dgm:pt>
    <dgm:pt modelId="{CDB4DF70-2393-4CA8-914A-678CDFD293DC}" type="pres">
      <dgm:prSet presAssocID="{C9DC79BB-0983-4E2F-945B-72EB756D3A97}" presName="connectorText" presStyleLbl="sibTrans2D1" presStyleIdx="0" presStyleCnt="6"/>
      <dgm:spPr/>
    </dgm:pt>
    <dgm:pt modelId="{3AC9E2F0-9779-4E46-8968-CF47B76823F8}" type="pres">
      <dgm:prSet presAssocID="{246E941B-432F-4FC9-94AB-61444AE9F9B8}" presName="node" presStyleLbl="node1" presStyleIdx="0" presStyleCnt="6" custScaleX="264472">
        <dgm:presLayoutVars>
          <dgm:bulletEnabled val="1"/>
        </dgm:presLayoutVars>
      </dgm:prSet>
      <dgm:spPr/>
    </dgm:pt>
    <dgm:pt modelId="{7535CE1B-FF29-4F42-8B7A-5638FA41EA5C}" type="pres">
      <dgm:prSet presAssocID="{74AF33E6-2187-42A4-97A2-84FF892CE16D}" presName="parTrans" presStyleLbl="sibTrans2D1" presStyleIdx="1" presStyleCnt="6"/>
      <dgm:spPr/>
    </dgm:pt>
    <dgm:pt modelId="{AA2D4EC1-982D-4706-B4CA-6EBC41418FC3}" type="pres">
      <dgm:prSet presAssocID="{74AF33E6-2187-42A4-97A2-84FF892CE16D}" presName="connectorText" presStyleLbl="sibTrans2D1" presStyleIdx="1" presStyleCnt="6"/>
      <dgm:spPr/>
    </dgm:pt>
    <dgm:pt modelId="{91F9F392-3758-4265-B0CC-65013A94FAE4}" type="pres">
      <dgm:prSet presAssocID="{274A1C94-F890-4E7F-B1DF-4CB2930AC2F4}" presName="node" presStyleLbl="node1" presStyleIdx="1" presStyleCnt="6" custScaleX="185299" custScaleY="125022" custRadScaleRad="232024" custRadScaleInc="-883">
        <dgm:presLayoutVars>
          <dgm:bulletEnabled val="1"/>
        </dgm:presLayoutVars>
      </dgm:prSet>
      <dgm:spPr/>
    </dgm:pt>
    <dgm:pt modelId="{E67C79A0-6505-436F-A587-1AB34BFB614A}" type="pres">
      <dgm:prSet presAssocID="{8DE20193-FFB7-4B6B-A47D-689358D4DE1F}" presName="parTrans" presStyleLbl="sibTrans2D1" presStyleIdx="2" presStyleCnt="6"/>
      <dgm:spPr/>
    </dgm:pt>
    <dgm:pt modelId="{ADCC9E00-543F-4539-9F03-00096A4DD317}" type="pres">
      <dgm:prSet presAssocID="{8DE20193-FFB7-4B6B-A47D-689358D4DE1F}" presName="connectorText" presStyleLbl="sibTrans2D1" presStyleIdx="2" presStyleCnt="6"/>
      <dgm:spPr/>
    </dgm:pt>
    <dgm:pt modelId="{ABC62D9D-5E84-47C6-990C-8E2E04C43CE8}" type="pres">
      <dgm:prSet presAssocID="{554AA722-9114-4921-8D4E-82CB77936DD2}" presName="node" presStyleLbl="node1" presStyleIdx="2" presStyleCnt="6" custScaleX="291033" custRadScaleRad="101907" custRadScaleInc="141848">
        <dgm:presLayoutVars>
          <dgm:bulletEnabled val="1"/>
        </dgm:presLayoutVars>
      </dgm:prSet>
      <dgm:spPr/>
    </dgm:pt>
    <dgm:pt modelId="{76DF6315-18D9-476A-B47A-A9883CB41DEE}" type="pres">
      <dgm:prSet presAssocID="{62DF4935-B063-49B1-BDAA-70E9E6564113}" presName="parTrans" presStyleLbl="sibTrans2D1" presStyleIdx="3" presStyleCnt="6"/>
      <dgm:spPr/>
    </dgm:pt>
    <dgm:pt modelId="{5A1368E7-DE0E-4C04-819A-A6900EA3387F}" type="pres">
      <dgm:prSet presAssocID="{62DF4935-B063-49B1-BDAA-70E9E6564113}" presName="connectorText" presStyleLbl="sibTrans2D1" presStyleIdx="3" presStyleCnt="6"/>
      <dgm:spPr/>
    </dgm:pt>
    <dgm:pt modelId="{8E0EF36C-DF23-49F6-901C-4728CE56AFCF}" type="pres">
      <dgm:prSet presAssocID="{D904DC2F-B664-4187-8D22-06499E562E8D}" presName="node" presStyleLbl="node1" presStyleIdx="3" presStyleCnt="6" custScaleX="143626" custRadScaleRad="215079" custRadScaleInc="-269085">
        <dgm:presLayoutVars>
          <dgm:bulletEnabled val="1"/>
        </dgm:presLayoutVars>
      </dgm:prSet>
      <dgm:spPr/>
    </dgm:pt>
    <dgm:pt modelId="{5F57E1FC-0D1A-4CDD-8BE5-E766FC78E721}" type="pres">
      <dgm:prSet presAssocID="{80411DC0-0C34-4E21-B219-17EB885EA693}" presName="parTrans" presStyleLbl="sibTrans2D1" presStyleIdx="4" presStyleCnt="6"/>
      <dgm:spPr/>
    </dgm:pt>
    <dgm:pt modelId="{80D89B5B-E051-4791-BFA0-ECEFE17C6CF9}" type="pres">
      <dgm:prSet presAssocID="{80411DC0-0C34-4E21-B219-17EB885EA693}" presName="connectorText" presStyleLbl="sibTrans2D1" presStyleIdx="4" presStyleCnt="6"/>
      <dgm:spPr/>
    </dgm:pt>
    <dgm:pt modelId="{06554D71-74CC-4C9E-A7DC-D141AB8D7FB5}" type="pres">
      <dgm:prSet presAssocID="{2FA030D8-E526-4777-9F73-3C559051F36D}" presName="node" presStyleLbl="node1" presStyleIdx="4" presStyleCnt="6" custScaleX="252661" custRadScaleRad="242656" custRadScaleInc="28485">
        <dgm:presLayoutVars>
          <dgm:bulletEnabled val="1"/>
        </dgm:presLayoutVars>
      </dgm:prSet>
      <dgm:spPr/>
    </dgm:pt>
    <dgm:pt modelId="{AEA6CB5B-1F96-4A49-BF29-C5608C06BC81}" type="pres">
      <dgm:prSet presAssocID="{891CDDBC-F0A6-43AC-A87B-894DA66E5041}" presName="parTrans" presStyleLbl="sibTrans2D1" presStyleIdx="5" presStyleCnt="6"/>
      <dgm:spPr/>
    </dgm:pt>
    <dgm:pt modelId="{62A04D52-1FD2-44D2-9BC5-2AF6FEA51E96}" type="pres">
      <dgm:prSet presAssocID="{891CDDBC-F0A6-43AC-A87B-894DA66E5041}" presName="connectorText" presStyleLbl="sibTrans2D1" presStyleIdx="5" presStyleCnt="6"/>
      <dgm:spPr/>
    </dgm:pt>
    <dgm:pt modelId="{B1BA16E3-E9F7-4181-99DE-5787FEF1AF19}" type="pres">
      <dgm:prSet presAssocID="{4B85F231-15AA-41E7-9A47-D67CBF0E9EA5}" presName="node" presStyleLbl="node1" presStyleIdx="5" presStyleCnt="6" custScaleX="217422" custScaleY="135001" custRadScaleRad="220859" custRadScaleInc="-31970">
        <dgm:presLayoutVars>
          <dgm:bulletEnabled val="1"/>
        </dgm:presLayoutVars>
      </dgm:prSet>
      <dgm:spPr/>
    </dgm:pt>
  </dgm:ptLst>
  <dgm:cxnLst>
    <dgm:cxn modelId="{E8E18711-83A8-43A5-8404-CE84BC1C37CB}" type="presOf" srcId="{62DF4935-B063-49B1-BDAA-70E9E6564113}" destId="{76DF6315-18D9-476A-B47A-A9883CB41DEE}" srcOrd="0" destOrd="0" presId="urn:microsoft.com/office/officeart/2005/8/layout/radial5"/>
    <dgm:cxn modelId="{422B2812-F5A0-4317-9506-96B39E9043E6}" type="presOf" srcId="{891CDDBC-F0A6-43AC-A87B-894DA66E5041}" destId="{AEA6CB5B-1F96-4A49-BF29-C5608C06BC81}" srcOrd="0" destOrd="0" presId="urn:microsoft.com/office/officeart/2005/8/layout/radial5"/>
    <dgm:cxn modelId="{8370161A-3F93-456A-8ABB-6A12B49EC8C9}" type="presOf" srcId="{C9DC79BB-0983-4E2F-945B-72EB756D3A97}" destId="{40AA6ED8-F32F-4315-9B0B-A358FCDF3710}" srcOrd="0" destOrd="0" presId="urn:microsoft.com/office/officeart/2005/8/layout/radial5"/>
    <dgm:cxn modelId="{E642151F-2EAA-4C6E-A782-A80806A0A639}" type="presOf" srcId="{10C57050-5E88-4383-A151-351D2C9E9D8C}" destId="{16891D5D-2FF8-486B-B17B-7CDDD7DCCB42}" srcOrd="0" destOrd="0" presId="urn:microsoft.com/office/officeart/2005/8/layout/radial5"/>
    <dgm:cxn modelId="{43CB612C-6A3D-4D6E-ABEE-25013F84AE1C}" type="presOf" srcId="{74AF33E6-2187-42A4-97A2-84FF892CE16D}" destId="{AA2D4EC1-982D-4706-B4CA-6EBC41418FC3}" srcOrd="1" destOrd="0" presId="urn:microsoft.com/office/officeart/2005/8/layout/radial5"/>
    <dgm:cxn modelId="{8998D72F-8097-41F5-B2B9-7CE218A75745}" srcId="{128A4980-9459-4616-90DE-35FB2B228897}" destId="{274A1C94-F890-4E7F-B1DF-4CB2930AC2F4}" srcOrd="1" destOrd="0" parTransId="{74AF33E6-2187-42A4-97A2-84FF892CE16D}" sibTransId="{68E35F1B-EC9B-451A-9C88-A1F5C09D0DA3}"/>
    <dgm:cxn modelId="{14871E40-10A1-4466-904A-12EEBC9D790E}" srcId="{FEE35936-85F2-405F-BA1C-47F5079E7262}" destId="{A8377A4C-5B71-480E-AEC8-59A40A31D631}" srcOrd="1" destOrd="0" parTransId="{7E32893D-FDD9-45B8-827A-66DB8A4D202D}" sibTransId="{39A544DF-4503-43AA-A954-B7667AC39ABA}"/>
    <dgm:cxn modelId="{B5A6D461-C44F-4EA6-A1AD-A3896D99A8D8}" type="presOf" srcId="{128A4980-9459-4616-90DE-35FB2B228897}" destId="{6D3207B3-5771-46AF-B7B1-F083AC826941}" srcOrd="0" destOrd="0" presId="urn:microsoft.com/office/officeart/2005/8/layout/radial5"/>
    <dgm:cxn modelId="{F963B369-A524-4DED-BEAE-2F9F7142CD52}" srcId="{10C57050-5E88-4383-A151-351D2C9E9D8C}" destId="{AF0DC794-F08B-4D7A-876F-8BCCFFD8AF70}" srcOrd="1" destOrd="0" parTransId="{90CCB67C-B9F4-41EA-ABA0-C647811769D5}" sibTransId="{CF4B45EC-B369-4D1E-A91F-1012BB9AB20B}"/>
    <dgm:cxn modelId="{C8B4B64B-528E-4E80-BA7E-CB9C188F53EA}" srcId="{128A4980-9459-4616-90DE-35FB2B228897}" destId="{D904DC2F-B664-4187-8D22-06499E562E8D}" srcOrd="3" destOrd="0" parTransId="{62DF4935-B063-49B1-BDAA-70E9E6564113}" sibTransId="{9B369DDA-2CE7-4A0B-B99F-B92A584A7B6D}"/>
    <dgm:cxn modelId="{FACA146D-291E-495A-A5D4-7129DC920FE2}" type="presOf" srcId="{8DE20193-FFB7-4B6B-A47D-689358D4DE1F}" destId="{E67C79A0-6505-436F-A587-1AB34BFB614A}" srcOrd="0" destOrd="0" presId="urn:microsoft.com/office/officeart/2005/8/layout/radial5"/>
    <dgm:cxn modelId="{3BC4054F-1C56-434F-A76A-7E406EC20ADD}" srcId="{128A4980-9459-4616-90DE-35FB2B228897}" destId="{554AA722-9114-4921-8D4E-82CB77936DD2}" srcOrd="2" destOrd="0" parTransId="{8DE20193-FFB7-4B6B-A47D-689358D4DE1F}" sibTransId="{B13D55A9-4803-4B23-94AA-6E7745398292}"/>
    <dgm:cxn modelId="{8575DB4F-2ACE-4E80-95D3-503CF3B608C6}" srcId="{128A4980-9459-4616-90DE-35FB2B228897}" destId="{246E941B-432F-4FC9-94AB-61444AE9F9B8}" srcOrd="0" destOrd="0" parTransId="{C9DC79BB-0983-4E2F-945B-72EB756D3A97}" sibTransId="{A9CA626B-5E71-4D1E-B65C-748FB1F5D799}"/>
    <dgm:cxn modelId="{36A60556-9571-42D4-8400-107F9815900D}" type="presOf" srcId="{8DE20193-FFB7-4B6B-A47D-689358D4DE1F}" destId="{ADCC9E00-543F-4539-9F03-00096A4DD317}" srcOrd="1" destOrd="0" presId="urn:microsoft.com/office/officeart/2005/8/layout/radial5"/>
    <dgm:cxn modelId="{18EBAD57-AAAC-45F7-9087-8920A4F77EFB}" type="presOf" srcId="{D904DC2F-B664-4187-8D22-06499E562E8D}" destId="{8E0EF36C-DF23-49F6-901C-4728CE56AFCF}" srcOrd="0" destOrd="0" presId="urn:microsoft.com/office/officeart/2005/8/layout/radial5"/>
    <dgm:cxn modelId="{EC57C77C-31C5-40AB-B5C8-B9A616B58859}" type="presOf" srcId="{274A1C94-F890-4E7F-B1DF-4CB2930AC2F4}" destId="{91F9F392-3758-4265-B0CC-65013A94FAE4}" srcOrd="0" destOrd="0" presId="urn:microsoft.com/office/officeart/2005/8/layout/radial5"/>
    <dgm:cxn modelId="{ED723382-BF73-4474-894B-130E1D5C0ED7}" type="presOf" srcId="{4B85F231-15AA-41E7-9A47-D67CBF0E9EA5}" destId="{B1BA16E3-E9F7-4181-99DE-5787FEF1AF19}" srcOrd="0" destOrd="0" presId="urn:microsoft.com/office/officeart/2005/8/layout/radial5"/>
    <dgm:cxn modelId="{4E093D85-98B3-40C8-915D-9F269D684765}" srcId="{FEE35936-85F2-405F-BA1C-47F5079E7262}" destId="{D1E603EC-0E34-4A26-B656-F74A7F73D8ED}" srcOrd="0" destOrd="0" parTransId="{5F28CE8E-4C50-45C7-A50E-96D7821B419F}" sibTransId="{A1ECD2F4-EF21-43C4-B1C5-519FBAFF93D2}"/>
    <dgm:cxn modelId="{0E39388A-CA3B-4B6D-92B9-8DF3D7E7333D}" type="presOf" srcId="{C9DC79BB-0983-4E2F-945B-72EB756D3A97}" destId="{CDB4DF70-2393-4CA8-914A-678CDFD293DC}" srcOrd="1" destOrd="0" presId="urn:microsoft.com/office/officeart/2005/8/layout/radial5"/>
    <dgm:cxn modelId="{8D55A59A-A451-46A8-B114-9EC8D3C3DB4D}" type="presOf" srcId="{80411DC0-0C34-4E21-B219-17EB885EA693}" destId="{80D89B5B-E051-4791-BFA0-ECEFE17C6CF9}" srcOrd="1" destOrd="0" presId="urn:microsoft.com/office/officeart/2005/8/layout/radial5"/>
    <dgm:cxn modelId="{D2D8BCA1-B7BB-449F-982F-5D83A1996D51}" srcId="{AF0DC794-F08B-4D7A-876F-8BCCFFD8AF70}" destId="{61E2D552-F286-4101-9D5B-5470DF9A542B}" srcOrd="1" destOrd="0" parTransId="{1E09F9BF-50B5-41D1-92E4-515D70823E23}" sibTransId="{AC9E07FB-69CF-4376-894F-5B7FBE7B9897}"/>
    <dgm:cxn modelId="{98B88BB6-B298-43B5-8A79-D7CB5A50C996}" srcId="{AF0DC794-F08B-4D7A-876F-8BCCFFD8AF70}" destId="{FBB743D2-64BA-4A7D-BF49-A134F262CF4F}" srcOrd="0" destOrd="0" parTransId="{5678DDEB-9591-4A93-A7FE-04C0FFCC46CD}" sibTransId="{BA29CD31-9123-4C47-B0BF-4D0A6AB994B0}"/>
    <dgm:cxn modelId="{982802B7-BDB0-446B-AF11-6A74A77950EE}" type="presOf" srcId="{891CDDBC-F0A6-43AC-A87B-894DA66E5041}" destId="{62A04D52-1FD2-44D2-9BC5-2AF6FEA51E96}" srcOrd="1" destOrd="0" presId="urn:microsoft.com/office/officeart/2005/8/layout/radial5"/>
    <dgm:cxn modelId="{25B0C6CA-65AA-4B5C-BCC8-EB894A197A75}" type="presOf" srcId="{246E941B-432F-4FC9-94AB-61444AE9F9B8}" destId="{3AC9E2F0-9779-4E46-8968-CF47B76823F8}" srcOrd="0" destOrd="0" presId="urn:microsoft.com/office/officeart/2005/8/layout/radial5"/>
    <dgm:cxn modelId="{D79947CC-1DE8-43F6-AC88-388C0D30B2ED}" type="presOf" srcId="{554AA722-9114-4921-8D4E-82CB77936DD2}" destId="{ABC62D9D-5E84-47C6-990C-8E2E04C43CE8}" srcOrd="0" destOrd="0" presId="urn:microsoft.com/office/officeart/2005/8/layout/radial5"/>
    <dgm:cxn modelId="{114579CE-AEEF-45C8-A175-6B46987BDB2E}" srcId="{128A4980-9459-4616-90DE-35FB2B228897}" destId="{4B85F231-15AA-41E7-9A47-D67CBF0E9EA5}" srcOrd="5" destOrd="0" parTransId="{891CDDBC-F0A6-43AC-A87B-894DA66E5041}" sibTransId="{69761539-1072-433B-8A1A-03A5E1529D9C}"/>
    <dgm:cxn modelId="{5055C1DB-AF88-477E-A70A-F1BCAAE9F88D}" srcId="{10C57050-5E88-4383-A151-351D2C9E9D8C}" destId="{128A4980-9459-4616-90DE-35FB2B228897}" srcOrd="0" destOrd="0" parTransId="{2936F144-3C19-4F44-8904-BBEC6269DC97}" sibTransId="{F2C7EF6C-BFB9-4DD3-84F8-15D62D10E476}"/>
    <dgm:cxn modelId="{4448E5DB-A1A8-4E5C-81FD-A0779DD8AFBF}" type="presOf" srcId="{2FA030D8-E526-4777-9F73-3C559051F36D}" destId="{06554D71-74CC-4C9E-A7DC-D141AB8D7FB5}" srcOrd="0" destOrd="0" presId="urn:microsoft.com/office/officeart/2005/8/layout/radial5"/>
    <dgm:cxn modelId="{2131BEDD-391C-4A32-9E5F-1509D63CEC03}" srcId="{128A4980-9459-4616-90DE-35FB2B228897}" destId="{2FA030D8-E526-4777-9F73-3C559051F36D}" srcOrd="4" destOrd="0" parTransId="{80411DC0-0C34-4E21-B219-17EB885EA693}" sibTransId="{BA306C69-987A-4E0D-A906-9E6365403A1F}"/>
    <dgm:cxn modelId="{925975E1-42A9-4791-9C81-4BD19C42D972}" type="presOf" srcId="{62DF4935-B063-49B1-BDAA-70E9E6564113}" destId="{5A1368E7-DE0E-4C04-819A-A6900EA3387F}" srcOrd="1" destOrd="0" presId="urn:microsoft.com/office/officeart/2005/8/layout/radial5"/>
    <dgm:cxn modelId="{0C4974E5-47AC-405F-A518-64E938E69B79}" type="presOf" srcId="{74AF33E6-2187-42A4-97A2-84FF892CE16D}" destId="{7535CE1B-FF29-4F42-8B7A-5638FA41EA5C}" srcOrd="0" destOrd="0" presId="urn:microsoft.com/office/officeart/2005/8/layout/radial5"/>
    <dgm:cxn modelId="{EFFA9FED-3896-4E88-B760-AD2F633F19A6}" srcId="{10C57050-5E88-4383-A151-351D2C9E9D8C}" destId="{FEE35936-85F2-405F-BA1C-47F5079E7262}" srcOrd="2" destOrd="0" parTransId="{1C6117F3-4FE2-468C-B48A-8ACAE8490D2C}" sibTransId="{3E6AD1B5-4342-4A87-A6BD-385C9FAA6963}"/>
    <dgm:cxn modelId="{2124F3EE-5752-4BFA-9AB5-E06A8E7CF35C}" type="presOf" srcId="{80411DC0-0C34-4E21-B219-17EB885EA693}" destId="{5F57E1FC-0D1A-4CDD-8BE5-E766FC78E721}" srcOrd="0" destOrd="0" presId="urn:microsoft.com/office/officeart/2005/8/layout/radial5"/>
    <dgm:cxn modelId="{0CEED19D-1633-449D-B704-24B2073C865A}" type="presParOf" srcId="{16891D5D-2FF8-486B-B17B-7CDDD7DCCB42}" destId="{6D3207B3-5771-46AF-B7B1-F083AC826941}" srcOrd="0" destOrd="0" presId="urn:microsoft.com/office/officeart/2005/8/layout/radial5"/>
    <dgm:cxn modelId="{58B76D84-9C2A-4B24-8685-0863E6275952}" type="presParOf" srcId="{16891D5D-2FF8-486B-B17B-7CDDD7DCCB42}" destId="{40AA6ED8-F32F-4315-9B0B-A358FCDF3710}" srcOrd="1" destOrd="0" presId="urn:microsoft.com/office/officeart/2005/8/layout/radial5"/>
    <dgm:cxn modelId="{3670625B-20DE-4238-B22F-288B07F0522B}" type="presParOf" srcId="{40AA6ED8-F32F-4315-9B0B-A358FCDF3710}" destId="{CDB4DF70-2393-4CA8-914A-678CDFD293DC}" srcOrd="0" destOrd="0" presId="urn:microsoft.com/office/officeart/2005/8/layout/radial5"/>
    <dgm:cxn modelId="{0ADE33CA-A63C-4270-9449-6F7EF87B76DE}" type="presParOf" srcId="{16891D5D-2FF8-486B-B17B-7CDDD7DCCB42}" destId="{3AC9E2F0-9779-4E46-8968-CF47B76823F8}" srcOrd="2" destOrd="0" presId="urn:microsoft.com/office/officeart/2005/8/layout/radial5"/>
    <dgm:cxn modelId="{44863CC9-AFFF-4342-8C55-E660B020D76B}" type="presParOf" srcId="{16891D5D-2FF8-486B-B17B-7CDDD7DCCB42}" destId="{7535CE1B-FF29-4F42-8B7A-5638FA41EA5C}" srcOrd="3" destOrd="0" presId="urn:microsoft.com/office/officeart/2005/8/layout/radial5"/>
    <dgm:cxn modelId="{3F9234FE-50F2-4656-A067-59714050B9E9}" type="presParOf" srcId="{7535CE1B-FF29-4F42-8B7A-5638FA41EA5C}" destId="{AA2D4EC1-982D-4706-B4CA-6EBC41418FC3}" srcOrd="0" destOrd="0" presId="urn:microsoft.com/office/officeart/2005/8/layout/radial5"/>
    <dgm:cxn modelId="{0E0EBB96-AEBE-471A-A8CD-C1E19F6CE0D6}" type="presParOf" srcId="{16891D5D-2FF8-486B-B17B-7CDDD7DCCB42}" destId="{91F9F392-3758-4265-B0CC-65013A94FAE4}" srcOrd="4" destOrd="0" presId="urn:microsoft.com/office/officeart/2005/8/layout/radial5"/>
    <dgm:cxn modelId="{DE6E6861-B355-441F-BD2B-99678692533C}" type="presParOf" srcId="{16891D5D-2FF8-486B-B17B-7CDDD7DCCB42}" destId="{E67C79A0-6505-436F-A587-1AB34BFB614A}" srcOrd="5" destOrd="0" presId="urn:microsoft.com/office/officeart/2005/8/layout/radial5"/>
    <dgm:cxn modelId="{50EA3B84-6586-452D-BCCF-361FA3F74EF4}" type="presParOf" srcId="{E67C79A0-6505-436F-A587-1AB34BFB614A}" destId="{ADCC9E00-543F-4539-9F03-00096A4DD317}" srcOrd="0" destOrd="0" presId="urn:microsoft.com/office/officeart/2005/8/layout/radial5"/>
    <dgm:cxn modelId="{48B11845-C80C-45F7-A1EE-2F556B2849EF}" type="presParOf" srcId="{16891D5D-2FF8-486B-B17B-7CDDD7DCCB42}" destId="{ABC62D9D-5E84-47C6-990C-8E2E04C43CE8}" srcOrd="6" destOrd="0" presId="urn:microsoft.com/office/officeart/2005/8/layout/radial5"/>
    <dgm:cxn modelId="{36B78D9E-92DA-4D47-8592-7DC49805D77B}" type="presParOf" srcId="{16891D5D-2FF8-486B-B17B-7CDDD7DCCB42}" destId="{76DF6315-18D9-476A-B47A-A9883CB41DEE}" srcOrd="7" destOrd="0" presId="urn:microsoft.com/office/officeart/2005/8/layout/radial5"/>
    <dgm:cxn modelId="{3A2DDD52-A940-4E4A-BF48-CC32B23DF028}" type="presParOf" srcId="{76DF6315-18D9-476A-B47A-A9883CB41DEE}" destId="{5A1368E7-DE0E-4C04-819A-A6900EA3387F}" srcOrd="0" destOrd="0" presId="urn:microsoft.com/office/officeart/2005/8/layout/radial5"/>
    <dgm:cxn modelId="{A8BB3E97-7BBC-4C8B-9443-E4CB8F63DA43}" type="presParOf" srcId="{16891D5D-2FF8-486B-B17B-7CDDD7DCCB42}" destId="{8E0EF36C-DF23-49F6-901C-4728CE56AFCF}" srcOrd="8" destOrd="0" presId="urn:microsoft.com/office/officeart/2005/8/layout/radial5"/>
    <dgm:cxn modelId="{9B2A6D01-1E01-44C9-B53B-0C6CDEFF935A}" type="presParOf" srcId="{16891D5D-2FF8-486B-B17B-7CDDD7DCCB42}" destId="{5F57E1FC-0D1A-4CDD-8BE5-E766FC78E721}" srcOrd="9" destOrd="0" presId="urn:microsoft.com/office/officeart/2005/8/layout/radial5"/>
    <dgm:cxn modelId="{515B38DF-B79B-469C-8267-1A69D667BBE3}" type="presParOf" srcId="{5F57E1FC-0D1A-4CDD-8BE5-E766FC78E721}" destId="{80D89B5B-E051-4791-BFA0-ECEFE17C6CF9}" srcOrd="0" destOrd="0" presId="urn:microsoft.com/office/officeart/2005/8/layout/radial5"/>
    <dgm:cxn modelId="{65990E3C-7C68-4C81-B6EE-181F01F9048B}" type="presParOf" srcId="{16891D5D-2FF8-486B-B17B-7CDDD7DCCB42}" destId="{06554D71-74CC-4C9E-A7DC-D141AB8D7FB5}" srcOrd="10" destOrd="0" presId="urn:microsoft.com/office/officeart/2005/8/layout/radial5"/>
    <dgm:cxn modelId="{DC8C0039-BE54-4723-90C4-D3BEDCEBF689}" type="presParOf" srcId="{16891D5D-2FF8-486B-B17B-7CDDD7DCCB42}" destId="{AEA6CB5B-1F96-4A49-BF29-C5608C06BC81}" srcOrd="11" destOrd="0" presId="urn:microsoft.com/office/officeart/2005/8/layout/radial5"/>
    <dgm:cxn modelId="{65A55D29-4D3B-4FBB-B756-5B683589114F}" type="presParOf" srcId="{AEA6CB5B-1F96-4A49-BF29-C5608C06BC81}" destId="{62A04D52-1FD2-44D2-9BC5-2AF6FEA51E96}" srcOrd="0" destOrd="0" presId="urn:microsoft.com/office/officeart/2005/8/layout/radial5"/>
    <dgm:cxn modelId="{3572219A-ABF7-4B49-80CE-29E40B9A6C04}" type="presParOf" srcId="{16891D5D-2FF8-486B-B17B-7CDDD7DCCB42}" destId="{B1BA16E3-E9F7-4181-99DE-5787FEF1AF19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A2B007F-00C1-4D5B-8B23-8CCD38366553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996D18B-5600-442D-9D6E-126CF18FB4B2}">
      <dgm:prSet phldrT="[Teks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pl-PL" sz="1800" dirty="0">
              <a:solidFill>
                <a:schemeClr val="tx1"/>
              </a:solidFill>
            </a:rPr>
            <a:t>Czynniki organizacyjne</a:t>
          </a:r>
        </a:p>
      </dgm:t>
    </dgm:pt>
    <dgm:pt modelId="{C30612EE-74F8-4BDD-A515-709AF278626E}" type="parTrans" cxnId="{1D7FA077-6D0F-4C17-9C50-E2F2B8E51527}">
      <dgm:prSet/>
      <dgm:spPr/>
      <dgm:t>
        <a:bodyPr/>
        <a:lstStyle/>
        <a:p>
          <a:endParaRPr lang="pl-PL"/>
        </a:p>
      </dgm:t>
    </dgm:pt>
    <dgm:pt modelId="{751D1E9E-FA77-4D56-B20C-E08E01BB3BDF}" type="sibTrans" cxnId="{1D7FA077-6D0F-4C17-9C50-E2F2B8E51527}">
      <dgm:prSet/>
      <dgm:spPr/>
      <dgm:t>
        <a:bodyPr/>
        <a:lstStyle/>
        <a:p>
          <a:endParaRPr lang="pl-PL"/>
        </a:p>
      </dgm:t>
    </dgm:pt>
    <dgm:pt modelId="{F2EDD723-9D30-4F17-98DA-3D500F76E507}">
      <dgm:prSet phldrT="[Tekst]" custT="1"/>
      <dgm:spPr>
        <a:solidFill>
          <a:schemeClr val="accent3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pl-PL" sz="1800" dirty="0">
              <a:solidFill>
                <a:schemeClr val="tx1"/>
              </a:solidFill>
            </a:rPr>
            <a:t>Czynniki </a:t>
          </a:r>
          <a:r>
            <a:rPr lang="pl-PL" sz="1800" dirty="0" err="1">
              <a:solidFill>
                <a:schemeClr val="tx1"/>
              </a:solidFill>
            </a:rPr>
            <a:t>środowis</a:t>
          </a:r>
          <a:r>
            <a:rPr lang="pl-PL" sz="1800" dirty="0">
              <a:solidFill>
                <a:schemeClr val="tx1"/>
              </a:solidFill>
            </a:rPr>
            <a:t>- </a:t>
          </a:r>
          <a:r>
            <a:rPr lang="pl-PL" sz="1800" dirty="0" err="1">
              <a:solidFill>
                <a:schemeClr val="tx1"/>
              </a:solidFill>
            </a:rPr>
            <a:t>kowe</a:t>
          </a:r>
          <a:endParaRPr lang="pl-PL" sz="1800" dirty="0">
            <a:solidFill>
              <a:schemeClr val="tx1"/>
            </a:solidFill>
          </a:endParaRPr>
        </a:p>
      </dgm:t>
    </dgm:pt>
    <dgm:pt modelId="{C307F780-2E40-43B5-A08E-F98B0C387030}" type="parTrans" cxnId="{E9FDC3B3-5D2D-407B-A739-B5EEEA5F32F3}">
      <dgm:prSet/>
      <dgm:spPr/>
      <dgm:t>
        <a:bodyPr/>
        <a:lstStyle/>
        <a:p>
          <a:endParaRPr lang="pl-PL"/>
        </a:p>
      </dgm:t>
    </dgm:pt>
    <dgm:pt modelId="{E491D89D-136F-404E-9436-A23169AB345A}" type="sibTrans" cxnId="{E9FDC3B3-5D2D-407B-A739-B5EEEA5F32F3}">
      <dgm:prSet/>
      <dgm:spPr/>
      <dgm:t>
        <a:bodyPr/>
        <a:lstStyle/>
        <a:p>
          <a:endParaRPr lang="pl-PL"/>
        </a:p>
      </dgm:t>
    </dgm:pt>
    <dgm:pt modelId="{678B9187-CCED-4D38-8633-776E00A59382}">
      <dgm:prSet phldrT="[Tekst]" custT="1"/>
      <dgm:spPr>
        <a:solidFill>
          <a:srgbClr val="FFFF00"/>
        </a:solidFill>
      </dgm:spPr>
      <dgm:t>
        <a:bodyPr/>
        <a:lstStyle/>
        <a:p>
          <a:r>
            <a:rPr lang="pl-PL" sz="1400" dirty="0">
              <a:solidFill>
                <a:schemeClr val="tx1"/>
              </a:solidFill>
            </a:rPr>
            <a:t>Stan w którym znajduje się pracownik</a:t>
          </a:r>
        </a:p>
      </dgm:t>
    </dgm:pt>
    <dgm:pt modelId="{6C648426-1A10-4CAC-BA65-ED6756A96DE0}" type="parTrans" cxnId="{AC584D06-FFD6-4386-94A2-BA5DE852ECF9}">
      <dgm:prSet/>
      <dgm:spPr/>
      <dgm:t>
        <a:bodyPr/>
        <a:lstStyle/>
        <a:p>
          <a:endParaRPr lang="pl-PL"/>
        </a:p>
      </dgm:t>
    </dgm:pt>
    <dgm:pt modelId="{BD9B9EAB-9EB5-428C-B169-F636EB28E6FE}" type="sibTrans" cxnId="{AC584D06-FFD6-4386-94A2-BA5DE852ECF9}">
      <dgm:prSet/>
      <dgm:spPr/>
      <dgm:t>
        <a:bodyPr/>
        <a:lstStyle/>
        <a:p>
          <a:endParaRPr lang="pl-PL"/>
        </a:p>
      </dgm:t>
    </dgm:pt>
    <dgm:pt modelId="{2FD968C8-7866-4646-AF62-AC2135005099}">
      <dgm:prSet phldrT="[Tekst]" custT="1"/>
      <dgm:spPr/>
      <dgm:t>
        <a:bodyPr/>
        <a:lstStyle/>
        <a:p>
          <a:r>
            <a:rPr lang="pl-PL" sz="3600" dirty="0">
              <a:latin typeface="Bradley Hand ITC" panose="03070402050302030203" pitchFamily="66" charset="0"/>
              <a:ea typeface="BatangChe" panose="02030609000101010101" pitchFamily="49" charset="-127"/>
            </a:rPr>
            <a:t>Wypalenie</a:t>
          </a:r>
          <a:r>
            <a:rPr lang="pl-PL" sz="2600" dirty="0"/>
            <a:t> </a:t>
          </a:r>
        </a:p>
        <a:p>
          <a:r>
            <a:rPr lang="pl-PL" sz="2600" b="1" dirty="0">
              <a:solidFill>
                <a:srgbClr val="FF0000"/>
              </a:solidFill>
            </a:rPr>
            <a:t>człowieka</a:t>
          </a:r>
          <a:r>
            <a:rPr lang="pl-PL" sz="2600" dirty="0">
              <a:solidFill>
                <a:srgbClr val="FF0000"/>
              </a:solidFill>
            </a:rPr>
            <a:t> </a:t>
          </a:r>
          <a:r>
            <a:rPr lang="pl-PL" sz="2600" dirty="0"/>
            <a:t>w jego pracy</a:t>
          </a:r>
        </a:p>
      </dgm:t>
    </dgm:pt>
    <dgm:pt modelId="{849A4F08-E5BA-476C-9CD6-7D287908EC96}" type="parTrans" cxnId="{0A03F7F9-4802-46D2-A5F3-6D370B15921D}">
      <dgm:prSet/>
      <dgm:spPr/>
      <dgm:t>
        <a:bodyPr/>
        <a:lstStyle/>
        <a:p>
          <a:endParaRPr lang="pl-PL"/>
        </a:p>
      </dgm:t>
    </dgm:pt>
    <dgm:pt modelId="{71699E7A-1F2A-4CDA-8BFE-CC076B1B118B}" type="sibTrans" cxnId="{0A03F7F9-4802-46D2-A5F3-6D370B15921D}">
      <dgm:prSet/>
      <dgm:spPr/>
      <dgm:t>
        <a:bodyPr/>
        <a:lstStyle/>
        <a:p>
          <a:endParaRPr lang="pl-PL"/>
        </a:p>
      </dgm:t>
    </dgm:pt>
    <dgm:pt modelId="{3EEB26E8-5F90-4D70-BAFC-B4CED91DB8EA}" type="pres">
      <dgm:prSet presAssocID="{5A2B007F-00C1-4D5B-8B23-8CCD38366553}" presName="Name0" presStyleCnt="0">
        <dgm:presLayoutVars>
          <dgm:chMax val="4"/>
          <dgm:resizeHandles val="exact"/>
        </dgm:presLayoutVars>
      </dgm:prSet>
      <dgm:spPr/>
    </dgm:pt>
    <dgm:pt modelId="{3A30E073-8B46-4C98-9883-6A0E05B2087E}" type="pres">
      <dgm:prSet presAssocID="{5A2B007F-00C1-4D5B-8B23-8CCD38366553}" presName="ellipse" presStyleLbl="trBgShp" presStyleIdx="0" presStyleCnt="1"/>
      <dgm:spPr/>
    </dgm:pt>
    <dgm:pt modelId="{CE10650A-A2CA-451E-9DD2-E2D588DD4590}" type="pres">
      <dgm:prSet presAssocID="{5A2B007F-00C1-4D5B-8B23-8CCD38366553}" presName="arrow1" presStyleLbl="fgShp" presStyleIdx="0" presStyleCnt="1"/>
      <dgm:spPr/>
    </dgm:pt>
    <dgm:pt modelId="{6EF9EA82-1C15-4012-B74F-FC0013FDA643}" type="pres">
      <dgm:prSet presAssocID="{5A2B007F-00C1-4D5B-8B23-8CCD38366553}" presName="rectangle" presStyleLbl="revTx" presStyleIdx="0" presStyleCnt="1" custScaleX="196767" custScaleY="144424" custLinFactNeighborX="0" custLinFactNeighborY="42620">
        <dgm:presLayoutVars>
          <dgm:bulletEnabled val="1"/>
        </dgm:presLayoutVars>
      </dgm:prSet>
      <dgm:spPr/>
    </dgm:pt>
    <dgm:pt modelId="{D9FECBCD-5947-441A-B0E6-C7DE96EE3685}" type="pres">
      <dgm:prSet presAssocID="{F2EDD723-9D30-4F17-98DA-3D500F76E507}" presName="item1" presStyleLbl="node1" presStyleIdx="0" presStyleCnt="3">
        <dgm:presLayoutVars>
          <dgm:bulletEnabled val="1"/>
        </dgm:presLayoutVars>
      </dgm:prSet>
      <dgm:spPr/>
    </dgm:pt>
    <dgm:pt modelId="{B24F8702-5247-4D08-AE57-CDBDFFB759A9}" type="pres">
      <dgm:prSet presAssocID="{678B9187-CCED-4D38-8633-776E00A59382}" presName="item2" presStyleLbl="node1" presStyleIdx="1" presStyleCnt="3">
        <dgm:presLayoutVars>
          <dgm:bulletEnabled val="1"/>
        </dgm:presLayoutVars>
      </dgm:prSet>
      <dgm:spPr/>
    </dgm:pt>
    <dgm:pt modelId="{1BF883FB-A3A6-43F5-B9BE-7530A047638D}" type="pres">
      <dgm:prSet presAssocID="{2FD968C8-7866-4646-AF62-AC2135005099}" presName="item3" presStyleLbl="node1" presStyleIdx="2" presStyleCnt="3">
        <dgm:presLayoutVars>
          <dgm:bulletEnabled val="1"/>
        </dgm:presLayoutVars>
      </dgm:prSet>
      <dgm:spPr/>
    </dgm:pt>
    <dgm:pt modelId="{63B030B0-C424-43C9-AFA2-BEBC10D107AF}" type="pres">
      <dgm:prSet presAssocID="{5A2B007F-00C1-4D5B-8B23-8CCD38366553}" presName="funnel" presStyleLbl="trAlignAcc1" presStyleIdx="0" presStyleCnt="1" custLinFactNeighborX="0" custLinFactNeighborY="4604"/>
      <dgm:spPr/>
    </dgm:pt>
  </dgm:ptLst>
  <dgm:cxnLst>
    <dgm:cxn modelId="{AC584D06-FFD6-4386-94A2-BA5DE852ECF9}" srcId="{5A2B007F-00C1-4D5B-8B23-8CCD38366553}" destId="{678B9187-CCED-4D38-8633-776E00A59382}" srcOrd="2" destOrd="0" parTransId="{6C648426-1A10-4CAC-BA65-ED6756A96DE0}" sibTransId="{BD9B9EAB-9EB5-428C-B169-F636EB28E6FE}"/>
    <dgm:cxn modelId="{81D59A1D-0C6E-4A27-9FEB-52AF68E9B14D}" type="presOf" srcId="{678B9187-CCED-4D38-8633-776E00A59382}" destId="{D9FECBCD-5947-441A-B0E6-C7DE96EE3685}" srcOrd="0" destOrd="0" presId="urn:microsoft.com/office/officeart/2005/8/layout/funnel1"/>
    <dgm:cxn modelId="{F65E3E4F-239F-489F-BDCA-05DC60C7122D}" type="presOf" srcId="{2FD968C8-7866-4646-AF62-AC2135005099}" destId="{6EF9EA82-1C15-4012-B74F-FC0013FDA643}" srcOrd="0" destOrd="0" presId="urn:microsoft.com/office/officeart/2005/8/layout/funnel1"/>
    <dgm:cxn modelId="{FAE8474F-31AC-4EB9-B00C-452CFE8A4E20}" type="presOf" srcId="{F2EDD723-9D30-4F17-98DA-3D500F76E507}" destId="{B24F8702-5247-4D08-AE57-CDBDFFB759A9}" srcOrd="0" destOrd="0" presId="urn:microsoft.com/office/officeart/2005/8/layout/funnel1"/>
    <dgm:cxn modelId="{1D7FA077-6D0F-4C17-9C50-E2F2B8E51527}" srcId="{5A2B007F-00C1-4D5B-8B23-8CCD38366553}" destId="{F996D18B-5600-442D-9D6E-126CF18FB4B2}" srcOrd="0" destOrd="0" parTransId="{C30612EE-74F8-4BDD-A515-709AF278626E}" sibTransId="{751D1E9E-FA77-4D56-B20C-E08E01BB3BDF}"/>
    <dgm:cxn modelId="{E8935488-4EE8-4470-A10D-702AFFD17990}" type="presOf" srcId="{F996D18B-5600-442D-9D6E-126CF18FB4B2}" destId="{1BF883FB-A3A6-43F5-B9BE-7530A047638D}" srcOrd="0" destOrd="0" presId="urn:microsoft.com/office/officeart/2005/8/layout/funnel1"/>
    <dgm:cxn modelId="{E9FDC3B3-5D2D-407B-A739-B5EEEA5F32F3}" srcId="{5A2B007F-00C1-4D5B-8B23-8CCD38366553}" destId="{F2EDD723-9D30-4F17-98DA-3D500F76E507}" srcOrd="1" destOrd="0" parTransId="{C307F780-2E40-43B5-A08E-F98B0C387030}" sibTransId="{E491D89D-136F-404E-9436-A23169AB345A}"/>
    <dgm:cxn modelId="{018969C7-8EBA-490E-A72F-BE4CEF965CEB}" type="presOf" srcId="{5A2B007F-00C1-4D5B-8B23-8CCD38366553}" destId="{3EEB26E8-5F90-4D70-BAFC-B4CED91DB8EA}" srcOrd="0" destOrd="0" presId="urn:microsoft.com/office/officeart/2005/8/layout/funnel1"/>
    <dgm:cxn modelId="{0A03F7F9-4802-46D2-A5F3-6D370B15921D}" srcId="{5A2B007F-00C1-4D5B-8B23-8CCD38366553}" destId="{2FD968C8-7866-4646-AF62-AC2135005099}" srcOrd="3" destOrd="0" parTransId="{849A4F08-E5BA-476C-9CD6-7D287908EC96}" sibTransId="{71699E7A-1F2A-4CDA-8BFE-CC076B1B118B}"/>
    <dgm:cxn modelId="{59935DB5-4508-47A0-B976-A9BE38016A31}" type="presParOf" srcId="{3EEB26E8-5F90-4D70-BAFC-B4CED91DB8EA}" destId="{3A30E073-8B46-4C98-9883-6A0E05B2087E}" srcOrd="0" destOrd="0" presId="urn:microsoft.com/office/officeart/2005/8/layout/funnel1"/>
    <dgm:cxn modelId="{9EDA5391-4887-4D5D-BD5E-5485CDF8702D}" type="presParOf" srcId="{3EEB26E8-5F90-4D70-BAFC-B4CED91DB8EA}" destId="{CE10650A-A2CA-451E-9DD2-E2D588DD4590}" srcOrd="1" destOrd="0" presId="urn:microsoft.com/office/officeart/2005/8/layout/funnel1"/>
    <dgm:cxn modelId="{7A9C1598-6B4D-41FB-8C90-72EABE77EE37}" type="presParOf" srcId="{3EEB26E8-5F90-4D70-BAFC-B4CED91DB8EA}" destId="{6EF9EA82-1C15-4012-B74F-FC0013FDA643}" srcOrd="2" destOrd="0" presId="urn:microsoft.com/office/officeart/2005/8/layout/funnel1"/>
    <dgm:cxn modelId="{4D1C8662-923A-44F7-89EA-3557CCF34211}" type="presParOf" srcId="{3EEB26E8-5F90-4D70-BAFC-B4CED91DB8EA}" destId="{D9FECBCD-5947-441A-B0E6-C7DE96EE3685}" srcOrd="3" destOrd="0" presId="urn:microsoft.com/office/officeart/2005/8/layout/funnel1"/>
    <dgm:cxn modelId="{0D853EDB-65CE-4C3F-9385-86E3BD186B9F}" type="presParOf" srcId="{3EEB26E8-5F90-4D70-BAFC-B4CED91DB8EA}" destId="{B24F8702-5247-4D08-AE57-CDBDFFB759A9}" srcOrd="4" destOrd="0" presId="urn:microsoft.com/office/officeart/2005/8/layout/funnel1"/>
    <dgm:cxn modelId="{7E72A6FC-AC66-4902-9FE2-95BE2A99EFA5}" type="presParOf" srcId="{3EEB26E8-5F90-4D70-BAFC-B4CED91DB8EA}" destId="{1BF883FB-A3A6-43F5-B9BE-7530A047638D}" srcOrd="5" destOrd="0" presId="urn:microsoft.com/office/officeart/2005/8/layout/funnel1"/>
    <dgm:cxn modelId="{FB7AD2DC-7F8D-4539-8540-CA17A542A059}" type="presParOf" srcId="{3EEB26E8-5F90-4D70-BAFC-B4CED91DB8EA}" destId="{63B030B0-C424-43C9-AFA2-BEBC10D107A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84266EF-A057-46FE-A974-B24CFE141E5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720CC56-E7B6-4A65-A5FE-3B2D91B16AD7}">
      <dgm:prSet phldrT="[Tekst]"/>
      <dgm:spPr/>
      <dgm:t>
        <a:bodyPr/>
        <a:lstStyle/>
        <a:p>
          <a:r>
            <a:rPr lang="pl-PL" dirty="0"/>
            <a:t>Czynniki środowiskowe</a:t>
          </a:r>
        </a:p>
      </dgm:t>
    </dgm:pt>
    <dgm:pt modelId="{B58E7879-4AC3-45BB-BCB3-2E8AF08B4267}" type="parTrans" cxnId="{04FECBC3-2447-4F3C-82C2-65908061E082}">
      <dgm:prSet/>
      <dgm:spPr/>
      <dgm:t>
        <a:bodyPr/>
        <a:lstStyle/>
        <a:p>
          <a:endParaRPr lang="pl-PL"/>
        </a:p>
      </dgm:t>
    </dgm:pt>
    <dgm:pt modelId="{E474CE10-CDAF-4866-9DE4-6A87A8411C7E}" type="sibTrans" cxnId="{04FECBC3-2447-4F3C-82C2-65908061E082}">
      <dgm:prSet/>
      <dgm:spPr/>
      <dgm:t>
        <a:bodyPr/>
        <a:lstStyle/>
        <a:p>
          <a:endParaRPr lang="pl-PL"/>
        </a:p>
      </dgm:t>
    </dgm:pt>
    <dgm:pt modelId="{25C6E5C7-92E7-48F6-8261-7E46FB7BD6C8}">
      <dgm:prSet phldrT="[Tekst]" custT="1"/>
      <dgm:spPr/>
      <dgm:t>
        <a:bodyPr/>
        <a:lstStyle/>
        <a:p>
          <a:r>
            <a:rPr lang="pl-PL" sz="2800" dirty="0"/>
            <a:t>System kształcenia</a:t>
          </a:r>
        </a:p>
      </dgm:t>
    </dgm:pt>
    <dgm:pt modelId="{48466CF2-4AB0-4370-98EC-DCD286EC4230}" type="parTrans" cxnId="{0AA0B7A9-B245-415B-B322-A2DB3C03FBCE}">
      <dgm:prSet/>
      <dgm:spPr/>
      <dgm:t>
        <a:bodyPr/>
        <a:lstStyle/>
        <a:p>
          <a:endParaRPr lang="pl-PL"/>
        </a:p>
      </dgm:t>
    </dgm:pt>
    <dgm:pt modelId="{32A7514F-D0CE-48A2-9D22-681AB5D32D23}" type="sibTrans" cxnId="{0AA0B7A9-B245-415B-B322-A2DB3C03FBCE}">
      <dgm:prSet/>
      <dgm:spPr/>
      <dgm:t>
        <a:bodyPr/>
        <a:lstStyle/>
        <a:p>
          <a:endParaRPr lang="pl-PL"/>
        </a:p>
      </dgm:t>
    </dgm:pt>
    <dgm:pt modelId="{F23C79FA-6EA2-4718-A8AB-0D8FB8090164}">
      <dgm:prSet phldrT="[Tekst]" custT="1"/>
      <dgm:spPr/>
      <dgm:t>
        <a:bodyPr/>
        <a:lstStyle/>
        <a:p>
          <a:r>
            <a:rPr lang="pl-PL" sz="2800" dirty="0"/>
            <a:t>Pozytywny klimat systemowy</a:t>
          </a:r>
        </a:p>
      </dgm:t>
    </dgm:pt>
    <dgm:pt modelId="{6A57ABD3-3EE6-4D2C-B274-EAF115F4A44C}" type="parTrans" cxnId="{DEDA6F72-145E-48AA-900D-849CE94479B7}">
      <dgm:prSet/>
      <dgm:spPr/>
      <dgm:t>
        <a:bodyPr/>
        <a:lstStyle/>
        <a:p>
          <a:endParaRPr lang="pl-PL"/>
        </a:p>
      </dgm:t>
    </dgm:pt>
    <dgm:pt modelId="{A690798B-AE51-491D-B1B3-D3BF2A3DC172}" type="sibTrans" cxnId="{DEDA6F72-145E-48AA-900D-849CE94479B7}">
      <dgm:prSet/>
      <dgm:spPr/>
      <dgm:t>
        <a:bodyPr/>
        <a:lstStyle/>
        <a:p>
          <a:endParaRPr lang="pl-PL"/>
        </a:p>
      </dgm:t>
    </dgm:pt>
    <dgm:pt modelId="{EE665B92-291C-4CA5-BDA9-34D1E4AF1D35}">
      <dgm:prSet phldrT="[Tekst]"/>
      <dgm:spPr/>
      <dgm:t>
        <a:bodyPr/>
        <a:lstStyle/>
        <a:p>
          <a:r>
            <a:rPr lang="pl-PL" dirty="0"/>
            <a:t>Czynniki organizacyjne</a:t>
          </a:r>
        </a:p>
      </dgm:t>
    </dgm:pt>
    <dgm:pt modelId="{A5EC0C10-2A57-472B-8321-EEE4D00DEE8C}" type="parTrans" cxnId="{1FA74BBD-90E4-4A7F-835E-9E4618AD1FEF}">
      <dgm:prSet/>
      <dgm:spPr/>
      <dgm:t>
        <a:bodyPr/>
        <a:lstStyle/>
        <a:p>
          <a:endParaRPr lang="pl-PL"/>
        </a:p>
      </dgm:t>
    </dgm:pt>
    <dgm:pt modelId="{FE8B4447-C986-4804-BA86-ECF1D2240873}" type="sibTrans" cxnId="{1FA74BBD-90E4-4A7F-835E-9E4618AD1FEF}">
      <dgm:prSet/>
      <dgm:spPr/>
      <dgm:t>
        <a:bodyPr/>
        <a:lstStyle/>
        <a:p>
          <a:endParaRPr lang="pl-PL"/>
        </a:p>
      </dgm:t>
    </dgm:pt>
    <dgm:pt modelId="{DE85D1C2-A631-408C-8F26-166B58BD1944}">
      <dgm:prSet phldrT="[Tekst]"/>
      <dgm:spPr/>
      <dgm:t>
        <a:bodyPr/>
        <a:lstStyle/>
        <a:p>
          <a:r>
            <a:rPr lang="pl-PL" dirty="0"/>
            <a:t>wpływ na styl pracy</a:t>
          </a:r>
        </a:p>
      </dgm:t>
    </dgm:pt>
    <dgm:pt modelId="{69BC4FD0-1794-45B2-89A9-58607B736600}" type="parTrans" cxnId="{867ED5C5-4C83-435B-A617-1595262E9FAD}">
      <dgm:prSet/>
      <dgm:spPr/>
      <dgm:t>
        <a:bodyPr/>
        <a:lstStyle/>
        <a:p>
          <a:endParaRPr lang="pl-PL"/>
        </a:p>
      </dgm:t>
    </dgm:pt>
    <dgm:pt modelId="{4985597D-3BFA-466C-827E-64E9BFA9CFF5}" type="sibTrans" cxnId="{867ED5C5-4C83-435B-A617-1595262E9FAD}">
      <dgm:prSet/>
      <dgm:spPr/>
      <dgm:t>
        <a:bodyPr/>
        <a:lstStyle/>
        <a:p>
          <a:endParaRPr lang="pl-PL"/>
        </a:p>
      </dgm:t>
    </dgm:pt>
    <dgm:pt modelId="{0039452F-CD18-4E3E-8FB9-1A79F309B8BB}">
      <dgm:prSet phldrT="[Tekst]"/>
      <dgm:spPr/>
      <dgm:t>
        <a:bodyPr/>
        <a:lstStyle/>
        <a:p>
          <a:r>
            <a:rPr lang="pl-PL" dirty="0"/>
            <a:t>Stan i cechy</a:t>
          </a:r>
        </a:p>
      </dgm:t>
    </dgm:pt>
    <dgm:pt modelId="{0DBE8B1D-ED7F-4CA3-8CCA-8257EA067A18}" type="parTrans" cxnId="{BB6CD725-3BCB-4B4D-9C53-1AEE9009537B}">
      <dgm:prSet/>
      <dgm:spPr/>
      <dgm:t>
        <a:bodyPr/>
        <a:lstStyle/>
        <a:p>
          <a:endParaRPr lang="pl-PL"/>
        </a:p>
      </dgm:t>
    </dgm:pt>
    <dgm:pt modelId="{4FA366F8-F78C-471D-B243-C84B68530B22}" type="sibTrans" cxnId="{BB6CD725-3BCB-4B4D-9C53-1AEE9009537B}">
      <dgm:prSet/>
      <dgm:spPr/>
      <dgm:t>
        <a:bodyPr/>
        <a:lstStyle/>
        <a:p>
          <a:endParaRPr lang="pl-PL"/>
        </a:p>
      </dgm:t>
    </dgm:pt>
    <dgm:pt modelId="{57CD0A1F-AB2F-4BAB-A6ED-90BBDF7E182D}">
      <dgm:prSet phldrT="[Tekst]" custT="1"/>
      <dgm:spPr/>
      <dgm:t>
        <a:bodyPr/>
        <a:lstStyle/>
        <a:p>
          <a:r>
            <a:rPr lang="pl-PL" sz="3200" dirty="0"/>
            <a:t>empatia</a:t>
          </a:r>
        </a:p>
      </dgm:t>
    </dgm:pt>
    <dgm:pt modelId="{7110F329-BC55-4D03-BC5F-2086DCAA8F5C}" type="parTrans" cxnId="{762853FA-235D-4E06-9ED9-558A8D6EAB31}">
      <dgm:prSet/>
      <dgm:spPr/>
      <dgm:t>
        <a:bodyPr/>
        <a:lstStyle/>
        <a:p>
          <a:endParaRPr lang="pl-PL"/>
        </a:p>
      </dgm:t>
    </dgm:pt>
    <dgm:pt modelId="{6981FF84-DACD-48F0-8387-3D215513DD00}" type="sibTrans" cxnId="{762853FA-235D-4E06-9ED9-558A8D6EAB31}">
      <dgm:prSet/>
      <dgm:spPr/>
      <dgm:t>
        <a:bodyPr/>
        <a:lstStyle/>
        <a:p>
          <a:endParaRPr lang="pl-PL"/>
        </a:p>
      </dgm:t>
    </dgm:pt>
    <dgm:pt modelId="{4E260A03-F87B-4BC4-97EE-5EDCC7D8BF53}">
      <dgm:prSet phldrT="[Tekst]" custT="1"/>
      <dgm:spPr/>
      <dgm:t>
        <a:bodyPr/>
        <a:lstStyle/>
        <a:p>
          <a:r>
            <a:rPr lang="pl-PL" sz="3200" dirty="0"/>
            <a:t>osobiste doświadczenia </a:t>
          </a:r>
        </a:p>
      </dgm:t>
    </dgm:pt>
    <dgm:pt modelId="{117349CF-E6CD-4831-8EA4-737B97A4D6A7}" type="parTrans" cxnId="{646901B9-5A7D-400A-8A5B-489039A1D44C}">
      <dgm:prSet/>
      <dgm:spPr/>
      <dgm:t>
        <a:bodyPr/>
        <a:lstStyle/>
        <a:p>
          <a:endParaRPr lang="pl-PL"/>
        </a:p>
      </dgm:t>
    </dgm:pt>
    <dgm:pt modelId="{9B904D61-D632-47FA-A892-EF7EC6B42D2E}" type="sibTrans" cxnId="{646901B9-5A7D-400A-8A5B-489039A1D44C}">
      <dgm:prSet/>
      <dgm:spPr/>
      <dgm:t>
        <a:bodyPr/>
        <a:lstStyle/>
        <a:p>
          <a:endParaRPr lang="pl-PL"/>
        </a:p>
      </dgm:t>
    </dgm:pt>
    <dgm:pt modelId="{8B8E4354-3B08-43FD-9FB1-0DBE78EC42C5}">
      <dgm:prSet phldrT="[Tekst]"/>
      <dgm:spPr/>
      <dgm:t>
        <a:bodyPr/>
        <a:lstStyle/>
        <a:p>
          <a:r>
            <a:rPr lang="pl-PL" dirty="0"/>
            <a:t>jasne cele działania</a:t>
          </a:r>
        </a:p>
      </dgm:t>
    </dgm:pt>
    <dgm:pt modelId="{99257CC3-94FB-4D62-8A28-EF791412D5C3}" type="parTrans" cxnId="{BBB0A3A1-BE76-4BDD-9045-669E9EDEAC9F}">
      <dgm:prSet/>
      <dgm:spPr/>
      <dgm:t>
        <a:bodyPr/>
        <a:lstStyle/>
        <a:p>
          <a:endParaRPr lang="pl-PL"/>
        </a:p>
      </dgm:t>
    </dgm:pt>
    <dgm:pt modelId="{0BC1C28F-688A-46F9-B684-7EB70665CCA3}" type="sibTrans" cxnId="{BBB0A3A1-BE76-4BDD-9045-669E9EDEAC9F}">
      <dgm:prSet/>
      <dgm:spPr/>
      <dgm:t>
        <a:bodyPr/>
        <a:lstStyle/>
        <a:p>
          <a:endParaRPr lang="pl-PL"/>
        </a:p>
      </dgm:t>
    </dgm:pt>
    <dgm:pt modelId="{AC1FAAF0-A1C3-4E65-A6CE-049C88B79BD6}">
      <dgm:prSet phldrT="[Tekst]"/>
      <dgm:spPr/>
      <dgm:t>
        <a:bodyPr/>
        <a:lstStyle/>
        <a:p>
          <a:r>
            <a:rPr lang="pl-PL" dirty="0"/>
            <a:t>osiągnięcia zawodowe są – jego własnymi osiągnięciami</a:t>
          </a:r>
        </a:p>
      </dgm:t>
    </dgm:pt>
    <dgm:pt modelId="{3666ABE7-65D7-4024-9E32-18F3E91B2253}" type="parTrans" cxnId="{25133847-DA83-4055-94B0-A2AD1619612C}">
      <dgm:prSet/>
      <dgm:spPr/>
      <dgm:t>
        <a:bodyPr/>
        <a:lstStyle/>
        <a:p>
          <a:endParaRPr lang="pl-PL"/>
        </a:p>
      </dgm:t>
    </dgm:pt>
    <dgm:pt modelId="{C2BE9DDC-C122-46FC-BAB9-EAC923D453CA}" type="sibTrans" cxnId="{25133847-DA83-4055-94B0-A2AD1619612C}">
      <dgm:prSet/>
      <dgm:spPr/>
      <dgm:t>
        <a:bodyPr/>
        <a:lstStyle/>
        <a:p>
          <a:endParaRPr lang="pl-PL"/>
        </a:p>
      </dgm:t>
    </dgm:pt>
    <dgm:pt modelId="{6FFC0D04-3E63-49B2-B24A-2FC6E41BFDBC}">
      <dgm:prSet phldrT="[Tekst]"/>
      <dgm:spPr/>
      <dgm:t>
        <a:bodyPr/>
        <a:lstStyle/>
        <a:p>
          <a:endParaRPr lang="pl-PL" sz="2400" dirty="0"/>
        </a:p>
      </dgm:t>
    </dgm:pt>
    <dgm:pt modelId="{D1865D40-BC80-4EFB-B4A4-C58BD290F38E}" type="parTrans" cxnId="{0509578C-2CED-457D-9863-9BA457E03C67}">
      <dgm:prSet/>
      <dgm:spPr/>
    </dgm:pt>
    <dgm:pt modelId="{9B3C7CF2-506E-429E-A704-5DDC2F725721}" type="sibTrans" cxnId="{0509578C-2CED-457D-9863-9BA457E03C67}">
      <dgm:prSet/>
      <dgm:spPr/>
    </dgm:pt>
    <dgm:pt modelId="{46431881-8510-41D5-A23B-51C518D62E46}">
      <dgm:prSet phldrT="[Tekst]"/>
      <dgm:spPr/>
      <dgm:t>
        <a:bodyPr/>
        <a:lstStyle/>
        <a:p>
          <a:r>
            <a:rPr lang="pl-PL" dirty="0"/>
            <a:t>elastyczne formy pracy</a:t>
          </a:r>
        </a:p>
      </dgm:t>
    </dgm:pt>
    <dgm:pt modelId="{F8C7DCDA-29B6-4ADD-945D-87E81C9E7C18}" type="parTrans" cxnId="{B3ED9CFC-5EE5-44B3-B1FE-2A079BA41ADC}">
      <dgm:prSet/>
      <dgm:spPr/>
    </dgm:pt>
    <dgm:pt modelId="{94605D67-E88F-4B86-BA21-0F9DA0A40AE6}" type="sibTrans" cxnId="{B3ED9CFC-5EE5-44B3-B1FE-2A079BA41ADC}">
      <dgm:prSet/>
      <dgm:spPr/>
    </dgm:pt>
    <dgm:pt modelId="{594036AC-790A-4CDF-88A0-6AED178AA0F8}">
      <dgm:prSet phldrT="[Tekst]"/>
      <dgm:spPr/>
      <dgm:t>
        <a:bodyPr/>
        <a:lstStyle/>
        <a:p>
          <a:r>
            <a:rPr lang="pl-PL" dirty="0"/>
            <a:t>autonomia</a:t>
          </a:r>
        </a:p>
      </dgm:t>
    </dgm:pt>
    <dgm:pt modelId="{CFCB19FE-355A-442D-B6CD-9C1E45217F4F}" type="parTrans" cxnId="{040B97EF-937A-481B-B135-5B33CC5C78CA}">
      <dgm:prSet/>
      <dgm:spPr/>
    </dgm:pt>
    <dgm:pt modelId="{FA3E7B0F-8EA6-4442-ACDB-7479362666E1}" type="sibTrans" cxnId="{040B97EF-937A-481B-B135-5B33CC5C78CA}">
      <dgm:prSet/>
      <dgm:spPr/>
    </dgm:pt>
    <dgm:pt modelId="{D4F6DEB4-58E9-4D2D-A4B8-30A76F2DBB81}">
      <dgm:prSet phldrT="[Tekst]" custT="1"/>
      <dgm:spPr/>
      <dgm:t>
        <a:bodyPr/>
        <a:lstStyle/>
        <a:p>
          <a:r>
            <a:rPr lang="pl-PL" sz="2800" dirty="0"/>
            <a:t>Szacunek dla wkładu pracy</a:t>
          </a:r>
        </a:p>
      </dgm:t>
    </dgm:pt>
    <dgm:pt modelId="{6BFE0A64-7B02-4DB6-8DE5-60A7A5B74926}" type="parTrans" cxnId="{42FE3599-E7D0-4322-98DF-F0790AADC0E6}">
      <dgm:prSet/>
      <dgm:spPr/>
    </dgm:pt>
    <dgm:pt modelId="{D72399DE-57E7-4F79-BE53-525FD1CD8B6A}" type="sibTrans" cxnId="{42FE3599-E7D0-4322-98DF-F0790AADC0E6}">
      <dgm:prSet/>
      <dgm:spPr/>
    </dgm:pt>
    <dgm:pt modelId="{78AC8178-1784-4395-86BA-B40BBABE0563}">
      <dgm:prSet phldrT="[Tekst]"/>
      <dgm:spPr/>
      <dgm:t>
        <a:bodyPr/>
        <a:lstStyle/>
        <a:p>
          <a:r>
            <a:rPr lang="pl-PL" dirty="0"/>
            <a:t>przejrzyste reguły wynagradzania </a:t>
          </a:r>
        </a:p>
      </dgm:t>
    </dgm:pt>
    <dgm:pt modelId="{FAED876E-6059-48A3-8A09-28837EFBEDB5}" type="parTrans" cxnId="{34885CB1-6D19-4561-8A2E-C81B248B26DF}">
      <dgm:prSet/>
      <dgm:spPr/>
    </dgm:pt>
    <dgm:pt modelId="{B80ADE86-65CB-4E82-BD5E-10E17A540D6B}" type="sibTrans" cxnId="{34885CB1-6D19-4561-8A2E-C81B248B26DF}">
      <dgm:prSet/>
      <dgm:spPr/>
    </dgm:pt>
    <dgm:pt modelId="{F4B5E265-0FD2-4DAD-A785-3EE0D37D26B4}">
      <dgm:prSet phldrT="[Tekst]" custT="1"/>
      <dgm:spPr/>
      <dgm:t>
        <a:bodyPr/>
        <a:lstStyle/>
        <a:p>
          <a:r>
            <a:rPr lang="pl-PL" sz="3200" dirty="0"/>
            <a:t>motywacja do własnego rozwoju</a:t>
          </a:r>
        </a:p>
      </dgm:t>
    </dgm:pt>
    <dgm:pt modelId="{AAF5068A-D738-44DB-A633-3148FBEC53D6}" type="parTrans" cxnId="{D0FFB706-D725-40B7-A727-775323A37C89}">
      <dgm:prSet/>
      <dgm:spPr/>
    </dgm:pt>
    <dgm:pt modelId="{CC2B1E73-F1FF-42C2-8328-4F0187CD1847}" type="sibTrans" cxnId="{D0FFB706-D725-40B7-A727-775323A37C89}">
      <dgm:prSet/>
      <dgm:spPr/>
    </dgm:pt>
    <dgm:pt modelId="{10FF8FA8-77A1-4BB0-8F72-ED6B2CB21770}" type="pres">
      <dgm:prSet presAssocID="{B84266EF-A057-46FE-A974-B24CFE141E50}" presName="Name0" presStyleCnt="0">
        <dgm:presLayoutVars>
          <dgm:dir/>
          <dgm:animLvl val="lvl"/>
          <dgm:resizeHandles val="exact"/>
        </dgm:presLayoutVars>
      </dgm:prSet>
      <dgm:spPr/>
    </dgm:pt>
    <dgm:pt modelId="{D2E6AD7C-70DC-46CD-BB1B-DCD591FAEA75}" type="pres">
      <dgm:prSet presAssocID="{5720CC56-E7B6-4A65-A5FE-3B2D91B16AD7}" presName="composite" presStyleCnt="0"/>
      <dgm:spPr/>
    </dgm:pt>
    <dgm:pt modelId="{5DB21187-4677-4CEC-B322-78B85E0E7BDF}" type="pres">
      <dgm:prSet presAssocID="{5720CC56-E7B6-4A65-A5FE-3B2D91B16AD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FF14182B-C6EE-4188-8179-AC2C21073FD4}" type="pres">
      <dgm:prSet presAssocID="{5720CC56-E7B6-4A65-A5FE-3B2D91B16AD7}" presName="desTx" presStyleLbl="alignAccFollowNode1" presStyleIdx="0" presStyleCnt="3">
        <dgm:presLayoutVars>
          <dgm:bulletEnabled val="1"/>
        </dgm:presLayoutVars>
      </dgm:prSet>
      <dgm:spPr/>
    </dgm:pt>
    <dgm:pt modelId="{DCCB2069-1D09-4949-B68A-D28C88E4CF46}" type="pres">
      <dgm:prSet presAssocID="{E474CE10-CDAF-4866-9DE4-6A87A8411C7E}" presName="space" presStyleCnt="0"/>
      <dgm:spPr/>
    </dgm:pt>
    <dgm:pt modelId="{0AC688B3-3DFA-46B8-BB23-83B29C020DE4}" type="pres">
      <dgm:prSet presAssocID="{EE665B92-291C-4CA5-BDA9-34D1E4AF1D35}" presName="composite" presStyleCnt="0"/>
      <dgm:spPr/>
    </dgm:pt>
    <dgm:pt modelId="{A769701E-A80D-492B-B466-9C30E0B804DC}" type="pres">
      <dgm:prSet presAssocID="{EE665B92-291C-4CA5-BDA9-34D1E4AF1D3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4D2086C-800C-4428-8C83-3D2440509A1E}" type="pres">
      <dgm:prSet presAssocID="{EE665B92-291C-4CA5-BDA9-34D1E4AF1D35}" presName="desTx" presStyleLbl="alignAccFollowNode1" presStyleIdx="1" presStyleCnt="3">
        <dgm:presLayoutVars>
          <dgm:bulletEnabled val="1"/>
        </dgm:presLayoutVars>
      </dgm:prSet>
      <dgm:spPr/>
    </dgm:pt>
    <dgm:pt modelId="{F44C5E02-9B92-4A94-9550-745D8852A231}" type="pres">
      <dgm:prSet presAssocID="{FE8B4447-C986-4804-BA86-ECF1D2240873}" presName="space" presStyleCnt="0"/>
      <dgm:spPr/>
    </dgm:pt>
    <dgm:pt modelId="{B60ECAC9-54E9-4D38-B4DD-CE0E6E7AF684}" type="pres">
      <dgm:prSet presAssocID="{0039452F-CD18-4E3E-8FB9-1A79F309B8BB}" presName="composite" presStyleCnt="0"/>
      <dgm:spPr/>
    </dgm:pt>
    <dgm:pt modelId="{342BBD44-DEB1-42DF-B983-D5C5454E1B45}" type="pres">
      <dgm:prSet presAssocID="{0039452F-CD18-4E3E-8FB9-1A79F309B8B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12E8786-F820-4FF2-B952-54CA8CB5F5B7}" type="pres">
      <dgm:prSet presAssocID="{0039452F-CD18-4E3E-8FB9-1A79F309B8B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0FFB706-D725-40B7-A727-775323A37C89}" srcId="{0039452F-CD18-4E3E-8FB9-1A79F309B8BB}" destId="{F4B5E265-0FD2-4DAD-A785-3EE0D37D26B4}" srcOrd="2" destOrd="0" parTransId="{AAF5068A-D738-44DB-A633-3148FBEC53D6}" sibTransId="{CC2B1E73-F1FF-42C2-8328-4F0187CD1847}"/>
    <dgm:cxn modelId="{335F2215-2024-44BA-BFEE-AAB98FF79CC6}" type="presOf" srcId="{0039452F-CD18-4E3E-8FB9-1A79F309B8BB}" destId="{342BBD44-DEB1-42DF-B983-D5C5454E1B45}" srcOrd="0" destOrd="0" presId="urn:microsoft.com/office/officeart/2005/8/layout/hList1"/>
    <dgm:cxn modelId="{4CAB4616-663B-4E5A-98B2-28BA2ABD13B3}" type="presOf" srcId="{6FFC0D04-3E63-49B2-B24A-2FC6E41BFDBC}" destId="{FF14182B-C6EE-4188-8179-AC2C21073FD4}" srcOrd="0" destOrd="3" presId="urn:microsoft.com/office/officeart/2005/8/layout/hList1"/>
    <dgm:cxn modelId="{4773501D-C4C9-4CCC-AF67-00A262FD8E27}" type="presOf" srcId="{57CD0A1F-AB2F-4BAB-A6ED-90BBDF7E182D}" destId="{512E8786-F820-4FF2-B952-54CA8CB5F5B7}" srcOrd="0" destOrd="0" presId="urn:microsoft.com/office/officeart/2005/8/layout/hList1"/>
    <dgm:cxn modelId="{BB6CD725-3BCB-4B4D-9C53-1AEE9009537B}" srcId="{B84266EF-A057-46FE-A974-B24CFE141E50}" destId="{0039452F-CD18-4E3E-8FB9-1A79F309B8BB}" srcOrd="2" destOrd="0" parTransId="{0DBE8B1D-ED7F-4CA3-8CCA-8257EA067A18}" sibTransId="{4FA366F8-F78C-471D-B243-C84B68530B22}"/>
    <dgm:cxn modelId="{069D702B-1251-4B06-8F69-0B3F2A03A5F5}" type="presOf" srcId="{D4F6DEB4-58E9-4D2D-A4B8-30A76F2DBB81}" destId="{FF14182B-C6EE-4188-8179-AC2C21073FD4}" srcOrd="0" destOrd="2" presId="urn:microsoft.com/office/officeart/2005/8/layout/hList1"/>
    <dgm:cxn modelId="{0CB45E2E-F43D-4ED8-8272-00D560ACB183}" type="presOf" srcId="{78AC8178-1784-4395-86BA-B40BBABE0563}" destId="{A4D2086C-800C-4428-8C83-3D2440509A1E}" srcOrd="0" destOrd="5" presId="urn:microsoft.com/office/officeart/2005/8/layout/hList1"/>
    <dgm:cxn modelId="{5242663B-88F0-4304-90F0-DBDF4CF6097A}" type="presOf" srcId="{AC1FAAF0-A1C3-4E65-A6CE-049C88B79BD6}" destId="{A4D2086C-800C-4428-8C83-3D2440509A1E}" srcOrd="0" destOrd="4" presId="urn:microsoft.com/office/officeart/2005/8/layout/hList1"/>
    <dgm:cxn modelId="{D739F73E-6A49-4C45-AA3B-B0AB062148BE}" type="presOf" srcId="{DE85D1C2-A631-408C-8F26-166B58BD1944}" destId="{A4D2086C-800C-4428-8C83-3D2440509A1E}" srcOrd="0" destOrd="0" presId="urn:microsoft.com/office/officeart/2005/8/layout/hList1"/>
    <dgm:cxn modelId="{899CBA66-D210-457D-9EE3-1B865C97C551}" type="presOf" srcId="{46431881-8510-41D5-A23B-51C518D62E46}" destId="{A4D2086C-800C-4428-8C83-3D2440509A1E}" srcOrd="0" destOrd="1" presId="urn:microsoft.com/office/officeart/2005/8/layout/hList1"/>
    <dgm:cxn modelId="{25133847-DA83-4055-94B0-A2AD1619612C}" srcId="{EE665B92-291C-4CA5-BDA9-34D1E4AF1D35}" destId="{AC1FAAF0-A1C3-4E65-A6CE-049C88B79BD6}" srcOrd="4" destOrd="0" parTransId="{3666ABE7-65D7-4024-9E32-18F3E91B2253}" sibTransId="{C2BE9DDC-C122-46FC-BAB9-EAC923D453CA}"/>
    <dgm:cxn modelId="{789A2D4A-CA5F-4526-9AE3-70C5DDF8C179}" type="presOf" srcId="{8B8E4354-3B08-43FD-9FB1-0DBE78EC42C5}" destId="{A4D2086C-800C-4428-8C83-3D2440509A1E}" srcOrd="0" destOrd="2" presId="urn:microsoft.com/office/officeart/2005/8/layout/hList1"/>
    <dgm:cxn modelId="{DEDA6F72-145E-48AA-900D-849CE94479B7}" srcId="{5720CC56-E7B6-4A65-A5FE-3B2D91B16AD7}" destId="{F23C79FA-6EA2-4718-A8AB-0D8FB8090164}" srcOrd="1" destOrd="0" parTransId="{6A57ABD3-3EE6-4D2C-B274-EAF115F4A44C}" sibTransId="{A690798B-AE51-491D-B1B3-D3BF2A3DC172}"/>
    <dgm:cxn modelId="{97A5777B-F1AB-46E9-AAD8-26E63DD4DE97}" type="presOf" srcId="{F4B5E265-0FD2-4DAD-A785-3EE0D37D26B4}" destId="{512E8786-F820-4FF2-B952-54CA8CB5F5B7}" srcOrd="0" destOrd="2" presId="urn:microsoft.com/office/officeart/2005/8/layout/hList1"/>
    <dgm:cxn modelId="{B946A47B-2EB5-4037-A601-5CAA26A10E90}" type="presOf" srcId="{F23C79FA-6EA2-4718-A8AB-0D8FB8090164}" destId="{FF14182B-C6EE-4188-8179-AC2C21073FD4}" srcOrd="0" destOrd="1" presId="urn:microsoft.com/office/officeart/2005/8/layout/hList1"/>
    <dgm:cxn modelId="{5CA19B80-0A2B-4292-BC8D-B0F04C962A63}" type="presOf" srcId="{25C6E5C7-92E7-48F6-8261-7E46FB7BD6C8}" destId="{FF14182B-C6EE-4188-8179-AC2C21073FD4}" srcOrd="0" destOrd="0" presId="urn:microsoft.com/office/officeart/2005/8/layout/hList1"/>
    <dgm:cxn modelId="{03B80886-B98C-4141-A872-A9DD220A9907}" type="presOf" srcId="{B84266EF-A057-46FE-A974-B24CFE141E50}" destId="{10FF8FA8-77A1-4BB0-8F72-ED6B2CB21770}" srcOrd="0" destOrd="0" presId="urn:microsoft.com/office/officeart/2005/8/layout/hList1"/>
    <dgm:cxn modelId="{0509578C-2CED-457D-9863-9BA457E03C67}" srcId="{5720CC56-E7B6-4A65-A5FE-3B2D91B16AD7}" destId="{6FFC0D04-3E63-49B2-B24A-2FC6E41BFDBC}" srcOrd="3" destOrd="0" parTransId="{D1865D40-BC80-4EFB-B4A4-C58BD290F38E}" sibTransId="{9B3C7CF2-506E-429E-A704-5DDC2F725721}"/>
    <dgm:cxn modelId="{42FE3599-E7D0-4322-98DF-F0790AADC0E6}" srcId="{5720CC56-E7B6-4A65-A5FE-3B2D91B16AD7}" destId="{D4F6DEB4-58E9-4D2D-A4B8-30A76F2DBB81}" srcOrd="2" destOrd="0" parTransId="{6BFE0A64-7B02-4DB6-8DE5-60A7A5B74926}" sibTransId="{D72399DE-57E7-4F79-BE53-525FD1CD8B6A}"/>
    <dgm:cxn modelId="{BBB0A3A1-BE76-4BDD-9045-669E9EDEAC9F}" srcId="{EE665B92-291C-4CA5-BDA9-34D1E4AF1D35}" destId="{8B8E4354-3B08-43FD-9FB1-0DBE78EC42C5}" srcOrd="2" destOrd="0" parTransId="{99257CC3-94FB-4D62-8A28-EF791412D5C3}" sibTransId="{0BC1C28F-688A-46F9-B684-7EB70665CCA3}"/>
    <dgm:cxn modelId="{0AA0B7A9-B245-415B-B322-A2DB3C03FBCE}" srcId="{5720CC56-E7B6-4A65-A5FE-3B2D91B16AD7}" destId="{25C6E5C7-92E7-48F6-8261-7E46FB7BD6C8}" srcOrd="0" destOrd="0" parTransId="{48466CF2-4AB0-4370-98EC-DCD286EC4230}" sibTransId="{32A7514F-D0CE-48A2-9D22-681AB5D32D23}"/>
    <dgm:cxn modelId="{34885CB1-6D19-4561-8A2E-C81B248B26DF}" srcId="{EE665B92-291C-4CA5-BDA9-34D1E4AF1D35}" destId="{78AC8178-1784-4395-86BA-B40BBABE0563}" srcOrd="5" destOrd="0" parTransId="{FAED876E-6059-48A3-8A09-28837EFBEDB5}" sibTransId="{B80ADE86-65CB-4E82-BD5E-10E17A540D6B}"/>
    <dgm:cxn modelId="{646901B9-5A7D-400A-8A5B-489039A1D44C}" srcId="{0039452F-CD18-4E3E-8FB9-1A79F309B8BB}" destId="{4E260A03-F87B-4BC4-97EE-5EDCC7D8BF53}" srcOrd="1" destOrd="0" parTransId="{117349CF-E6CD-4831-8EA4-737B97A4D6A7}" sibTransId="{9B904D61-D632-47FA-A892-EF7EC6B42D2E}"/>
    <dgm:cxn modelId="{A46152BB-A7BB-43AF-89BD-8F8B91C7F165}" type="presOf" srcId="{5720CC56-E7B6-4A65-A5FE-3B2D91B16AD7}" destId="{5DB21187-4677-4CEC-B322-78B85E0E7BDF}" srcOrd="0" destOrd="0" presId="urn:microsoft.com/office/officeart/2005/8/layout/hList1"/>
    <dgm:cxn modelId="{1FA74BBD-90E4-4A7F-835E-9E4618AD1FEF}" srcId="{B84266EF-A057-46FE-A974-B24CFE141E50}" destId="{EE665B92-291C-4CA5-BDA9-34D1E4AF1D35}" srcOrd="1" destOrd="0" parTransId="{A5EC0C10-2A57-472B-8321-EEE4D00DEE8C}" sibTransId="{FE8B4447-C986-4804-BA86-ECF1D2240873}"/>
    <dgm:cxn modelId="{9CC070C2-42D5-4A67-A035-2E933F8015E1}" type="presOf" srcId="{4E260A03-F87B-4BC4-97EE-5EDCC7D8BF53}" destId="{512E8786-F820-4FF2-B952-54CA8CB5F5B7}" srcOrd="0" destOrd="1" presId="urn:microsoft.com/office/officeart/2005/8/layout/hList1"/>
    <dgm:cxn modelId="{04FECBC3-2447-4F3C-82C2-65908061E082}" srcId="{B84266EF-A057-46FE-A974-B24CFE141E50}" destId="{5720CC56-E7B6-4A65-A5FE-3B2D91B16AD7}" srcOrd="0" destOrd="0" parTransId="{B58E7879-4AC3-45BB-BCB3-2E8AF08B4267}" sibTransId="{E474CE10-CDAF-4866-9DE4-6A87A8411C7E}"/>
    <dgm:cxn modelId="{867ED5C5-4C83-435B-A617-1595262E9FAD}" srcId="{EE665B92-291C-4CA5-BDA9-34D1E4AF1D35}" destId="{DE85D1C2-A631-408C-8F26-166B58BD1944}" srcOrd="0" destOrd="0" parTransId="{69BC4FD0-1794-45B2-89A9-58607B736600}" sibTransId="{4985597D-3BFA-466C-827E-64E9BFA9CFF5}"/>
    <dgm:cxn modelId="{5D00E4CA-8F53-4B43-9FBE-47AB00637438}" type="presOf" srcId="{EE665B92-291C-4CA5-BDA9-34D1E4AF1D35}" destId="{A769701E-A80D-492B-B466-9C30E0B804DC}" srcOrd="0" destOrd="0" presId="urn:microsoft.com/office/officeart/2005/8/layout/hList1"/>
    <dgm:cxn modelId="{040B97EF-937A-481B-B135-5B33CC5C78CA}" srcId="{EE665B92-291C-4CA5-BDA9-34D1E4AF1D35}" destId="{594036AC-790A-4CDF-88A0-6AED178AA0F8}" srcOrd="3" destOrd="0" parTransId="{CFCB19FE-355A-442D-B6CD-9C1E45217F4F}" sibTransId="{FA3E7B0F-8EA6-4442-ACDB-7479362666E1}"/>
    <dgm:cxn modelId="{93B18DF8-D6EC-495A-8DBB-0C09D13DC8A7}" type="presOf" srcId="{594036AC-790A-4CDF-88A0-6AED178AA0F8}" destId="{A4D2086C-800C-4428-8C83-3D2440509A1E}" srcOrd="0" destOrd="3" presId="urn:microsoft.com/office/officeart/2005/8/layout/hList1"/>
    <dgm:cxn modelId="{762853FA-235D-4E06-9ED9-558A8D6EAB31}" srcId="{0039452F-CD18-4E3E-8FB9-1A79F309B8BB}" destId="{57CD0A1F-AB2F-4BAB-A6ED-90BBDF7E182D}" srcOrd="0" destOrd="0" parTransId="{7110F329-BC55-4D03-BC5F-2086DCAA8F5C}" sibTransId="{6981FF84-DACD-48F0-8387-3D215513DD00}"/>
    <dgm:cxn modelId="{B3ED9CFC-5EE5-44B3-B1FE-2A079BA41ADC}" srcId="{EE665B92-291C-4CA5-BDA9-34D1E4AF1D35}" destId="{46431881-8510-41D5-A23B-51C518D62E46}" srcOrd="1" destOrd="0" parTransId="{F8C7DCDA-29B6-4ADD-945D-87E81C9E7C18}" sibTransId="{94605D67-E88F-4B86-BA21-0F9DA0A40AE6}"/>
    <dgm:cxn modelId="{D9878C48-1BAA-4B68-8FBE-A6BBC1100FD4}" type="presParOf" srcId="{10FF8FA8-77A1-4BB0-8F72-ED6B2CB21770}" destId="{D2E6AD7C-70DC-46CD-BB1B-DCD591FAEA75}" srcOrd="0" destOrd="0" presId="urn:microsoft.com/office/officeart/2005/8/layout/hList1"/>
    <dgm:cxn modelId="{5A81B114-8A43-4CD8-B250-915D2F9324DA}" type="presParOf" srcId="{D2E6AD7C-70DC-46CD-BB1B-DCD591FAEA75}" destId="{5DB21187-4677-4CEC-B322-78B85E0E7BDF}" srcOrd="0" destOrd="0" presId="urn:microsoft.com/office/officeart/2005/8/layout/hList1"/>
    <dgm:cxn modelId="{ACFFA1CB-58F8-4A63-AA6A-F89FF6428EAA}" type="presParOf" srcId="{D2E6AD7C-70DC-46CD-BB1B-DCD591FAEA75}" destId="{FF14182B-C6EE-4188-8179-AC2C21073FD4}" srcOrd="1" destOrd="0" presId="urn:microsoft.com/office/officeart/2005/8/layout/hList1"/>
    <dgm:cxn modelId="{FBB2A1F3-74EB-44B6-BB5E-05344D56FA5B}" type="presParOf" srcId="{10FF8FA8-77A1-4BB0-8F72-ED6B2CB21770}" destId="{DCCB2069-1D09-4949-B68A-D28C88E4CF46}" srcOrd="1" destOrd="0" presId="urn:microsoft.com/office/officeart/2005/8/layout/hList1"/>
    <dgm:cxn modelId="{C44F24D7-CB98-47CF-B295-71D65D9D1F9C}" type="presParOf" srcId="{10FF8FA8-77A1-4BB0-8F72-ED6B2CB21770}" destId="{0AC688B3-3DFA-46B8-BB23-83B29C020DE4}" srcOrd="2" destOrd="0" presId="urn:microsoft.com/office/officeart/2005/8/layout/hList1"/>
    <dgm:cxn modelId="{163A57D2-DF87-4B43-B5FF-C2E9FE41375D}" type="presParOf" srcId="{0AC688B3-3DFA-46B8-BB23-83B29C020DE4}" destId="{A769701E-A80D-492B-B466-9C30E0B804DC}" srcOrd="0" destOrd="0" presId="urn:microsoft.com/office/officeart/2005/8/layout/hList1"/>
    <dgm:cxn modelId="{0039F9AC-72B0-46A0-8497-75D2A927F0E4}" type="presParOf" srcId="{0AC688B3-3DFA-46B8-BB23-83B29C020DE4}" destId="{A4D2086C-800C-4428-8C83-3D2440509A1E}" srcOrd="1" destOrd="0" presId="urn:microsoft.com/office/officeart/2005/8/layout/hList1"/>
    <dgm:cxn modelId="{778FFFC3-9114-46A3-A3D1-19B553ABF9B4}" type="presParOf" srcId="{10FF8FA8-77A1-4BB0-8F72-ED6B2CB21770}" destId="{F44C5E02-9B92-4A94-9550-745D8852A231}" srcOrd="3" destOrd="0" presId="urn:microsoft.com/office/officeart/2005/8/layout/hList1"/>
    <dgm:cxn modelId="{61E41D26-563E-4642-892B-871741930D99}" type="presParOf" srcId="{10FF8FA8-77A1-4BB0-8F72-ED6B2CB21770}" destId="{B60ECAC9-54E9-4D38-B4DD-CE0E6E7AF684}" srcOrd="4" destOrd="0" presId="urn:microsoft.com/office/officeart/2005/8/layout/hList1"/>
    <dgm:cxn modelId="{53924179-376F-4EF1-BF85-79097968CB7A}" type="presParOf" srcId="{B60ECAC9-54E9-4D38-B4DD-CE0E6E7AF684}" destId="{342BBD44-DEB1-42DF-B983-D5C5454E1B45}" srcOrd="0" destOrd="0" presId="urn:microsoft.com/office/officeart/2005/8/layout/hList1"/>
    <dgm:cxn modelId="{3323994F-1F74-4B33-A7C8-2699BA2733A1}" type="presParOf" srcId="{B60ECAC9-54E9-4D38-B4DD-CE0E6E7AF684}" destId="{512E8786-F820-4FF2-B952-54CA8CB5F5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84266EF-A057-46FE-A974-B24CFE141E50}" type="doc">
      <dgm:prSet loTypeId="urn:microsoft.com/office/officeart/2008/layout/SquareAccent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720CC56-E7B6-4A65-A5FE-3B2D91B16AD7}">
      <dgm:prSet phldrT="[Tekst]" custT="1"/>
      <dgm:spPr/>
      <dgm:t>
        <a:bodyPr/>
        <a:lstStyle/>
        <a:p>
          <a:r>
            <a:rPr lang="pl-PL" sz="1800" dirty="0"/>
            <a:t>Czynniki środowiskowe</a:t>
          </a:r>
        </a:p>
      </dgm:t>
    </dgm:pt>
    <dgm:pt modelId="{B58E7879-4AC3-45BB-BCB3-2E8AF08B4267}" type="parTrans" cxnId="{04FECBC3-2447-4F3C-82C2-65908061E082}">
      <dgm:prSet/>
      <dgm:spPr/>
      <dgm:t>
        <a:bodyPr/>
        <a:lstStyle/>
        <a:p>
          <a:endParaRPr lang="pl-PL" sz="1800"/>
        </a:p>
      </dgm:t>
    </dgm:pt>
    <dgm:pt modelId="{E474CE10-CDAF-4866-9DE4-6A87A8411C7E}" type="sibTrans" cxnId="{04FECBC3-2447-4F3C-82C2-65908061E082}">
      <dgm:prSet/>
      <dgm:spPr/>
      <dgm:t>
        <a:bodyPr/>
        <a:lstStyle/>
        <a:p>
          <a:endParaRPr lang="pl-PL" sz="1800"/>
        </a:p>
      </dgm:t>
    </dgm:pt>
    <dgm:pt modelId="{25C6E5C7-92E7-48F6-8261-7E46FB7BD6C8}">
      <dgm:prSet phldrT="[Tekst]" custT="1"/>
      <dgm:spPr/>
      <dgm:t>
        <a:bodyPr/>
        <a:lstStyle/>
        <a:p>
          <a:r>
            <a:rPr lang="pl-PL" sz="1800" dirty="0"/>
            <a:t>„profil” klientów</a:t>
          </a:r>
        </a:p>
      </dgm:t>
    </dgm:pt>
    <dgm:pt modelId="{48466CF2-4AB0-4370-98EC-DCD286EC4230}" type="parTrans" cxnId="{0AA0B7A9-B245-415B-B322-A2DB3C03FBCE}">
      <dgm:prSet/>
      <dgm:spPr/>
      <dgm:t>
        <a:bodyPr/>
        <a:lstStyle/>
        <a:p>
          <a:endParaRPr lang="pl-PL" sz="1800"/>
        </a:p>
      </dgm:t>
    </dgm:pt>
    <dgm:pt modelId="{32A7514F-D0CE-48A2-9D22-681AB5D32D23}" type="sibTrans" cxnId="{0AA0B7A9-B245-415B-B322-A2DB3C03FBCE}">
      <dgm:prSet/>
      <dgm:spPr/>
      <dgm:t>
        <a:bodyPr/>
        <a:lstStyle/>
        <a:p>
          <a:endParaRPr lang="pl-PL" sz="1800"/>
        </a:p>
      </dgm:t>
    </dgm:pt>
    <dgm:pt modelId="{F23C79FA-6EA2-4718-A8AB-0D8FB8090164}">
      <dgm:prSet phldrT="[Tekst]" custT="1"/>
      <dgm:spPr/>
      <dgm:t>
        <a:bodyPr/>
        <a:lstStyle/>
        <a:p>
          <a:r>
            <a:rPr lang="pl-PL" sz="1800" dirty="0"/>
            <a:t>Praktyka kontaktów z klientami</a:t>
          </a:r>
        </a:p>
      </dgm:t>
    </dgm:pt>
    <dgm:pt modelId="{6A57ABD3-3EE6-4D2C-B274-EAF115F4A44C}" type="parTrans" cxnId="{DEDA6F72-145E-48AA-900D-849CE94479B7}">
      <dgm:prSet/>
      <dgm:spPr/>
      <dgm:t>
        <a:bodyPr/>
        <a:lstStyle/>
        <a:p>
          <a:endParaRPr lang="pl-PL" sz="1800"/>
        </a:p>
      </dgm:t>
    </dgm:pt>
    <dgm:pt modelId="{A690798B-AE51-491D-B1B3-D3BF2A3DC172}" type="sibTrans" cxnId="{DEDA6F72-145E-48AA-900D-849CE94479B7}">
      <dgm:prSet/>
      <dgm:spPr/>
      <dgm:t>
        <a:bodyPr/>
        <a:lstStyle/>
        <a:p>
          <a:endParaRPr lang="pl-PL" sz="1800"/>
        </a:p>
      </dgm:t>
    </dgm:pt>
    <dgm:pt modelId="{EE665B92-291C-4CA5-BDA9-34D1E4AF1D35}">
      <dgm:prSet phldrT="[Tekst]" custT="1"/>
      <dgm:spPr/>
      <dgm:t>
        <a:bodyPr/>
        <a:lstStyle/>
        <a:p>
          <a:r>
            <a:rPr lang="pl-PL" sz="1800" dirty="0"/>
            <a:t>Czynniki organizacyjne</a:t>
          </a:r>
        </a:p>
      </dgm:t>
    </dgm:pt>
    <dgm:pt modelId="{A5EC0C10-2A57-472B-8321-EEE4D00DEE8C}" type="parTrans" cxnId="{1FA74BBD-90E4-4A7F-835E-9E4618AD1FEF}">
      <dgm:prSet/>
      <dgm:spPr/>
      <dgm:t>
        <a:bodyPr/>
        <a:lstStyle/>
        <a:p>
          <a:endParaRPr lang="pl-PL" sz="1800"/>
        </a:p>
      </dgm:t>
    </dgm:pt>
    <dgm:pt modelId="{FE8B4447-C986-4804-BA86-ECF1D2240873}" type="sibTrans" cxnId="{1FA74BBD-90E4-4A7F-835E-9E4618AD1FEF}">
      <dgm:prSet/>
      <dgm:spPr/>
      <dgm:t>
        <a:bodyPr/>
        <a:lstStyle/>
        <a:p>
          <a:endParaRPr lang="pl-PL" sz="1800"/>
        </a:p>
      </dgm:t>
    </dgm:pt>
    <dgm:pt modelId="{DE85D1C2-A631-408C-8F26-166B58BD1944}">
      <dgm:prSet phldrT="[Tekst]" custT="1"/>
      <dgm:spPr/>
      <dgm:t>
        <a:bodyPr/>
        <a:lstStyle/>
        <a:p>
          <a:r>
            <a:rPr lang="pl-PL" sz="1800" dirty="0"/>
            <a:t>kultura współpracy z instytucjami publicznymi</a:t>
          </a:r>
        </a:p>
      </dgm:t>
    </dgm:pt>
    <dgm:pt modelId="{69BC4FD0-1794-45B2-89A9-58607B736600}" type="parTrans" cxnId="{867ED5C5-4C83-435B-A617-1595262E9FAD}">
      <dgm:prSet/>
      <dgm:spPr/>
      <dgm:t>
        <a:bodyPr/>
        <a:lstStyle/>
        <a:p>
          <a:endParaRPr lang="pl-PL" sz="1800"/>
        </a:p>
      </dgm:t>
    </dgm:pt>
    <dgm:pt modelId="{4985597D-3BFA-466C-827E-64E9BFA9CFF5}" type="sibTrans" cxnId="{867ED5C5-4C83-435B-A617-1595262E9FAD}">
      <dgm:prSet/>
      <dgm:spPr/>
      <dgm:t>
        <a:bodyPr/>
        <a:lstStyle/>
        <a:p>
          <a:endParaRPr lang="pl-PL" sz="1800"/>
        </a:p>
      </dgm:t>
    </dgm:pt>
    <dgm:pt modelId="{260BDE02-81A7-44BB-8195-72631F47FABC}">
      <dgm:prSet phldrT="[Tekst]" custT="1"/>
      <dgm:spPr/>
      <dgm:t>
        <a:bodyPr/>
        <a:lstStyle/>
        <a:p>
          <a:r>
            <a:rPr lang="pl-PL" sz="1800" dirty="0"/>
            <a:t>brak możliwości delegowania zadań i odpowiedzialności </a:t>
          </a:r>
        </a:p>
      </dgm:t>
    </dgm:pt>
    <dgm:pt modelId="{585537E9-B8C1-4F31-9635-EE3B55ED1777}" type="parTrans" cxnId="{1C97B518-FD18-4369-8E6E-70F5DDE4AD96}">
      <dgm:prSet/>
      <dgm:spPr/>
      <dgm:t>
        <a:bodyPr/>
        <a:lstStyle/>
        <a:p>
          <a:endParaRPr lang="pl-PL" sz="1800"/>
        </a:p>
      </dgm:t>
    </dgm:pt>
    <dgm:pt modelId="{958BA849-FAE0-4921-A76D-9BC8F2BC4202}" type="sibTrans" cxnId="{1C97B518-FD18-4369-8E6E-70F5DDE4AD96}">
      <dgm:prSet/>
      <dgm:spPr/>
      <dgm:t>
        <a:bodyPr/>
        <a:lstStyle/>
        <a:p>
          <a:endParaRPr lang="pl-PL" sz="1800"/>
        </a:p>
      </dgm:t>
    </dgm:pt>
    <dgm:pt modelId="{0039452F-CD18-4E3E-8FB9-1A79F309B8BB}">
      <dgm:prSet phldrT="[Tekst]" custT="1"/>
      <dgm:spPr/>
      <dgm:t>
        <a:bodyPr/>
        <a:lstStyle/>
        <a:p>
          <a:r>
            <a:rPr lang="pl-PL" sz="1800" dirty="0"/>
            <a:t>Stan </a:t>
          </a:r>
          <a:r>
            <a:rPr lang="pl-PL" sz="1800"/>
            <a:t>i cechy</a:t>
          </a:r>
          <a:endParaRPr lang="pl-PL" sz="1800" dirty="0"/>
        </a:p>
      </dgm:t>
    </dgm:pt>
    <dgm:pt modelId="{0DBE8B1D-ED7F-4CA3-8CCA-8257EA067A18}" type="parTrans" cxnId="{BB6CD725-3BCB-4B4D-9C53-1AEE9009537B}">
      <dgm:prSet/>
      <dgm:spPr/>
      <dgm:t>
        <a:bodyPr/>
        <a:lstStyle/>
        <a:p>
          <a:endParaRPr lang="pl-PL" sz="1800"/>
        </a:p>
      </dgm:t>
    </dgm:pt>
    <dgm:pt modelId="{4FA366F8-F78C-471D-B243-C84B68530B22}" type="sibTrans" cxnId="{BB6CD725-3BCB-4B4D-9C53-1AEE9009537B}">
      <dgm:prSet/>
      <dgm:spPr/>
      <dgm:t>
        <a:bodyPr/>
        <a:lstStyle/>
        <a:p>
          <a:endParaRPr lang="pl-PL" sz="1800"/>
        </a:p>
      </dgm:t>
    </dgm:pt>
    <dgm:pt modelId="{57CD0A1F-AB2F-4BAB-A6ED-90BBDF7E182D}">
      <dgm:prSet phldrT="[Tekst]" custT="1"/>
      <dgm:spPr/>
      <dgm:t>
        <a:bodyPr/>
        <a:lstStyle/>
        <a:p>
          <a:r>
            <a:rPr lang="pl-PL" sz="1800" dirty="0"/>
            <a:t>empatia</a:t>
          </a:r>
        </a:p>
      </dgm:t>
    </dgm:pt>
    <dgm:pt modelId="{7110F329-BC55-4D03-BC5F-2086DCAA8F5C}" type="parTrans" cxnId="{762853FA-235D-4E06-9ED9-558A8D6EAB31}">
      <dgm:prSet/>
      <dgm:spPr/>
      <dgm:t>
        <a:bodyPr/>
        <a:lstStyle/>
        <a:p>
          <a:endParaRPr lang="pl-PL" sz="1800"/>
        </a:p>
      </dgm:t>
    </dgm:pt>
    <dgm:pt modelId="{6981FF84-DACD-48F0-8387-3D215513DD00}" type="sibTrans" cxnId="{762853FA-235D-4E06-9ED9-558A8D6EAB31}">
      <dgm:prSet/>
      <dgm:spPr/>
      <dgm:t>
        <a:bodyPr/>
        <a:lstStyle/>
        <a:p>
          <a:endParaRPr lang="pl-PL" sz="1800"/>
        </a:p>
      </dgm:t>
    </dgm:pt>
    <dgm:pt modelId="{4E260A03-F87B-4BC4-97EE-5EDCC7D8BF53}">
      <dgm:prSet phldrT="[Tekst]" custT="1"/>
      <dgm:spPr/>
      <dgm:t>
        <a:bodyPr/>
        <a:lstStyle/>
        <a:p>
          <a:r>
            <a:rPr lang="pl-PL" sz="1800" dirty="0"/>
            <a:t>osobiste doświadczenia</a:t>
          </a:r>
        </a:p>
      </dgm:t>
    </dgm:pt>
    <dgm:pt modelId="{117349CF-E6CD-4831-8EA4-737B97A4D6A7}" type="parTrans" cxnId="{646901B9-5A7D-400A-8A5B-489039A1D44C}">
      <dgm:prSet/>
      <dgm:spPr/>
      <dgm:t>
        <a:bodyPr/>
        <a:lstStyle/>
        <a:p>
          <a:endParaRPr lang="pl-PL" sz="1800"/>
        </a:p>
      </dgm:t>
    </dgm:pt>
    <dgm:pt modelId="{9B904D61-D632-47FA-A892-EF7EC6B42D2E}" type="sibTrans" cxnId="{646901B9-5A7D-400A-8A5B-489039A1D44C}">
      <dgm:prSet/>
      <dgm:spPr/>
      <dgm:t>
        <a:bodyPr/>
        <a:lstStyle/>
        <a:p>
          <a:endParaRPr lang="pl-PL" sz="1800"/>
        </a:p>
      </dgm:t>
    </dgm:pt>
    <dgm:pt modelId="{8B8E4354-3B08-43FD-9FB1-0DBE78EC42C5}">
      <dgm:prSet phldrT="[Tekst]" custT="1"/>
      <dgm:spPr/>
      <dgm:t>
        <a:bodyPr/>
        <a:lstStyle/>
        <a:p>
          <a:r>
            <a:rPr lang="pl-PL" sz="1800" dirty="0"/>
            <a:t>problemy wolnego zawodu</a:t>
          </a:r>
        </a:p>
      </dgm:t>
    </dgm:pt>
    <dgm:pt modelId="{99257CC3-94FB-4D62-8A28-EF791412D5C3}" type="parTrans" cxnId="{BBB0A3A1-BE76-4BDD-9045-669E9EDEAC9F}">
      <dgm:prSet/>
      <dgm:spPr/>
      <dgm:t>
        <a:bodyPr/>
        <a:lstStyle/>
        <a:p>
          <a:endParaRPr lang="pl-PL" sz="1800"/>
        </a:p>
      </dgm:t>
    </dgm:pt>
    <dgm:pt modelId="{0BC1C28F-688A-46F9-B684-7EB70665CCA3}" type="sibTrans" cxnId="{BBB0A3A1-BE76-4BDD-9045-669E9EDEAC9F}">
      <dgm:prSet/>
      <dgm:spPr/>
      <dgm:t>
        <a:bodyPr/>
        <a:lstStyle/>
        <a:p>
          <a:endParaRPr lang="pl-PL" sz="1800"/>
        </a:p>
      </dgm:t>
    </dgm:pt>
    <dgm:pt modelId="{4758F575-737D-43A9-B58A-5D7F40C4B311}">
      <dgm:prSet phldrT="[Tekst]" custT="1"/>
      <dgm:spPr/>
      <dgm:t>
        <a:bodyPr/>
        <a:lstStyle/>
        <a:p>
          <a:r>
            <a:rPr lang="pl-PL" sz="1800" dirty="0"/>
            <a:t>niepewne otoczenie prawne </a:t>
          </a:r>
        </a:p>
      </dgm:t>
    </dgm:pt>
    <dgm:pt modelId="{91FF124F-F71D-47C0-B81B-DBEBA7BD0692}" type="parTrans" cxnId="{7B75E988-5199-4482-9403-6286734A3FFC}">
      <dgm:prSet/>
      <dgm:spPr/>
      <dgm:t>
        <a:bodyPr/>
        <a:lstStyle/>
        <a:p>
          <a:endParaRPr lang="pl-PL" sz="1800"/>
        </a:p>
      </dgm:t>
    </dgm:pt>
    <dgm:pt modelId="{DEAD48E1-D279-4883-9BB6-565EA4723FE7}" type="sibTrans" cxnId="{7B75E988-5199-4482-9403-6286734A3FFC}">
      <dgm:prSet/>
      <dgm:spPr/>
      <dgm:t>
        <a:bodyPr/>
        <a:lstStyle/>
        <a:p>
          <a:endParaRPr lang="pl-PL" sz="1800"/>
        </a:p>
      </dgm:t>
    </dgm:pt>
    <dgm:pt modelId="{79110884-1624-4454-B496-0B9178F279F9}">
      <dgm:prSet phldrT="[Tekst]" custT="1"/>
      <dgm:spPr/>
      <dgm:t>
        <a:bodyPr/>
        <a:lstStyle/>
        <a:p>
          <a:r>
            <a:rPr lang="pl-PL" sz="1800" dirty="0"/>
            <a:t>niestabilna sytuacja w instytucjach publicznych</a:t>
          </a:r>
        </a:p>
      </dgm:t>
    </dgm:pt>
    <dgm:pt modelId="{96C277F5-A2E9-4FAF-8BD9-B06098DB1647}" type="parTrans" cxnId="{D222AF36-4320-44B5-9A16-F1E37CD9D99A}">
      <dgm:prSet/>
      <dgm:spPr/>
      <dgm:t>
        <a:bodyPr/>
        <a:lstStyle/>
        <a:p>
          <a:endParaRPr lang="pl-PL" sz="1800"/>
        </a:p>
      </dgm:t>
    </dgm:pt>
    <dgm:pt modelId="{2A1AB8A6-BD2B-46E1-B5AA-584D376DBD20}" type="sibTrans" cxnId="{D222AF36-4320-44B5-9A16-F1E37CD9D99A}">
      <dgm:prSet/>
      <dgm:spPr/>
      <dgm:t>
        <a:bodyPr/>
        <a:lstStyle/>
        <a:p>
          <a:endParaRPr lang="pl-PL" sz="1800"/>
        </a:p>
      </dgm:t>
    </dgm:pt>
    <dgm:pt modelId="{E49D333B-E129-4045-B974-2F341550C5CF}">
      <dgm:prSet phldrT="[Tekst]" custT="1"/>
      <dgm:spPr/>
      <dgm:t>
        <a:bodyPr/>
        <a:lstStyle/>
        <a:p>
          <a:r>
            <a:rPr lang="pl-PL" sz="1800" dirty="0"/>
            <a:t>Niestabilność otoczenia ekonomicznego i technologicznego</a:t>
          </a:r>
        </a:p>
      </dgm:t>
    </dgm:pt>
    <dgm:pt modelId="{DB13214B-F4E0-40C6-BD46-F7FAB8E2929D}" type="parTrans" cxnId="{95BACC52-D79A-48E9-A51E-B49138E9861F}">
      <dgm:prSet/>
      <dgm:spPr/>
      <dgm:t>
        <a:bodyPr/>
        <a:lstStyle/>
        <a:p>
          <a:endParaRPr lang="pl-PL" sz="1800"/>
        </a:p>
      </dgm:t>
    </dgm:pt>
    <dgm:pt modelId="{4433A760-E9A6-4E7F-AD76-51C886655F86}" type="sibTrans" cxnId="{95BACC52-D79A-48E9-A51E-B49138E9861F}">
      <dgm:prSet/>
      <dgm:spPr/>
      <dgm:t>
        <a:bodyPr/>
        <a:lstStyle/>
        <a:p>
          <a:endParaRPr lang="pl-PL" sz="1800"/>
        </a:p>
      </dgm:t>
    </dgm:pt>
    <dgm:pt modelId="{D04E8ACF-556E-4CBA-AD80-B0562E8D7263}">
      <dgm:prSet phldrT="[Tekst]" custT="1"/>
      <dgm:spPr/>
      <dgm:t>
        <a:bodyPr/>
        <a:lstStyle/>
        <a:p>
          <a:r>
            <a:rPr lang="pl-PL" sz="1800" dirty="0"/>
            <a:t>stres </a:t>
          </a:r>
        </a:p>
      </dgm:t>
    </dgm:pt>
    <dgm:pt modelId="{8A55BE56-0F41-4F83-A525-D80E86F98020}" type="parTrans" cxnId="{8AE6B0E3-8DDF-413B-B2FD-EDD1B25FEDA4}">
      <dgm:prSet/>
      <dgm:spPr/>
      <dgm:t>
        <a:bodyPr/>
        <a:lstStyle/>
        <a:p>
          <a:endParaRPr lang="pl-PL" sz="1800"/>
        </a:p>
      </dgm:t>
    </dgm:pt>
    <dgm:pt modelId="{B8EC09D9-C109-4F28-9185-EEED75582813}" type="sibTrans" cxnId="{8AE6B0E3-8DDF-413B-B2FD-EDD1B25FEDA4}">
      <dgm:prSet/>
      <dgm:spPr/>
      <dgm:t>
        <a:bodyPr/>
        <a:lstStyle/>
        <a:p>
          <a:endParaRPr lang="pl-PL" sz="1800"/>
        </a:p>
      </dgm:t>
    </dgm:pt>
    <dgm:pt modelId="{43E7909A-D380-4E85-ADD1-EBAC2D670B69}">
      <dgm:prSet phldrT="[Tekst]" custT="1"/>
      <dgm:spPr/>
      <dgm:t>
        <a:bodyPr/>
        <a:lstStyle/>
        <a:p>
          <a:r>
            <a:rPr lang="pl-PL" sz="1800" dirty="0"/>
            <a:t>lęk o własne bezpieczeństwo</a:t>
          </a:r>
        </a:p>
      </dgm:t>
    </dgm:pt>
    <dgm:pt modelId="{7C206200-A043-4346-B0EF-1514B5B10FB6}" type="parTrans" cxnId="{CB640F03-0A92-49B8-B41A-06F16073A992}">
      <dgm:prSet/>
      <dgm:spPr/>
      <dgm:t>
        <a:bodyPr/>
        <a:lstStyle/>
        <a:p>
          <a:endParaRPr lang="pl-PL" sz="1800"/>
        </a:p>
      </dgm:t>
    </dgm:pt>
    <dgm:pt modelId="{3E792CAA-E4B4-4998-BA91-0E5A4C2967FD}" type="sibTrans" cxnId="{CB640F03-0A92-49B8-B41A-06F16073A992}">
      <dgm:prSet/>
      <dgm:spPr/>
      <dgm:t>
        <a:bodyPr/>
        <a:lstStyle/>
        <a:p>
          <a:endParaRPr lang="pl-PL" sz="1800"/>
        </a:p>
      </dgm:t>
    </dgm:pt>
    <dgm:pt modelId="{65E86C4E-7BFF-46A0-8D9D-3B658ACF4F7D}">
      <dgm:prSet phldrT="[Tekst]" custT="1"/>
      <dgm:spPr/>
      <dgm:t>
        <a:bodyPr/>
        <a:lstStyle/>
        <a:p>
          <a:r>
            <a:rPr lang="pl-PL" sz="1800" dirty="0"/>
            <a:t>szczególna sytuacja w niewielkich środowiskach społecznych</a:t>
          </a:r>
        </a:p>
      </dgm:t>
    </dgm:pt>
    <dgm:pt modelId="{B78C3AA8-F4CB-4C90-A675-DA7436D50F8B}" type="parTrans" cxnId="{C1738688-4B45-4C28-BD76-E57984319418}">
      <dgm:prSet/>
      <dgm:spPr/>
      <dgm:t>
        <a:bodyPr/>
        <a:lstStyle/>
        <a:p>
          <a:endParaRPr lang="pl-PL" sz="1800"/>
        </a:p>
      </dgm:t>
    </dgm:pt>
    <dgm:pt modelId="{6B9BB0BF-0F09-4754-A2F0-D6CB2DA51A9A}" type="sibTrans" cxnId="{C1738688-4B45-4C28-BD76-E57984319418}">
      <dgm:prSet/>
      <dgm:spPr/>
      <dgm:t>
        <a:bodyPr/>
        <a:lstStyle/>
        <a:p>
          <a:endParaRPr lang="pl-PL" sz="1800"/>
        </a:p>
      </dgm:t>
    </dgm:pt>
    <dgm:pt modelId="{0E8A8568-A1A6-43C7-B4C9-E81F5903166D}" type="pres">
      <dgm:prSet presAssocID="{B84266EF-A057-46FE-A974-B24CFE141E50}" presName="layout" presStyleCnt="0">
        <dgm:presLayoutVars>
          <dgm:chMax/>
          <dgm:chPref/>
          <dgm:dir/>
          <dgm:resizeHandles/>
        </dgm:presLayoutVars>
      </dgm:prSet>
      <dgm:spPr/>
    </dgm:pt>
    <dgm:pt modelId="{046240DB-FE89-4AB3-9B07-759EC41BB0FF}" type="pres">
      <dgm:prSet presAssocID="{5720CC56-E7B6-4A65-A5FE-3B2D91B16AD7}" presName="root" presStyleCnt="0">
        <dgm:presLayoutVars>
          <dgm:chMax/>
          <dgm:chPref/>
        </dgm:presLayoutVars>
      </dgm:prSet>
      <dgm:spPr/>
    </dgm:pt>
    <dgm:pt modelId="{C200EFE5-1C7A-4689-A509-0C0F286A1D61}" type="pres">
      <dgm:prSet presAssocID="{5720CC56-E7B6-4A65-A5FE-3B2D91B16AD7}" presName="rootComposite" presStyleCnt="0">
        <dgm:presLayoutVars/>
      </dgm:prSet>
      <dgm:spPr/>
    </dgm:pt>
    <dgm:pt modelId="{61AFE0C7-BC1E-4047-8899-05650771DB5D}" type="pres">
      <dgm:prSet presAssocID="{5720CC56-E7B6-4A65-A5FE-3B2D91B16AD7}" presName="ParentAccent" presStyleLbl="alignNode1" presStyleIdx="0" presStyleCnt="3"/>
      <dgm:spPr/>
    </dgm:pt>
    <dgm:pt modelId="{DD337D76-14BF-4282-A61B-80EFE41E34E8}" type="pres">
      <dgm:prSet presAssocID="{5720CC56-E7B6-4A65-A5FE-3B2D91B16AD7}" presName="ParentSmallAccent" presStyleLbl="fgAcc1" presStyleIdx="0" presStyleCnt="3"/>
      <dgm:spPr/>
    </dgm:pt>
    <dgm:pt modelId="{C237C1C1-B995-4A6D-8FAE-BE3DC062835D}" type="pres">
      <dgm:prSet presAssocID="{5720CC56-E7B6-4A65-A5FE-3B2D91B16AD7}" presName="Parent" presStyleLbl="revTx" presStyleIdx="0" presStyleCnt="16">
        <dgm:presLayoutVars>
          <dgm:chMax/>
          <dgm:chPref val="4"/>
          <dgm:bulletEnabled val="1"/>
        </dgm:presLayoutVars>
      </dgm:prSet>
      <dgm:spPr/>
    </dgm:pt>
    <dgm:pt modelId="{F8AD0862-88B2-427A-A559-DAEC51E7B823}" type="pres">
      <dgm:prSet presAssocID="{5720CC56-E7B6-4A65-A5FE-3B2D91B16AD7}" presName="childShape" presStyleCnt="0">
        <dgm:presLayoutVars>
          <dgm:chMax val="0"/>
          <dgm:chPref val="0"/>
        </dgm:presLayoutVars>
      </dgm:prSet>
      <dgm:spPr/>
    </dgm:pt>
    <dgm:pt modelId="{E9F5706D-1C9F-4C56-A2DA-4BD267B4F8EA}" type="pres">
      <dgm:prSet presAssocID="{25C6E5C7-92E7-48F6-8261-7E46FB7BD6C8}" presName="childComposite" presStyleCnt="0">
        <dgm:presLayoutVars>
          <dgm:chMax val="0"/>
          <dgm:chPref val="0"/>
        </dgm:presLayoutVars>
      </dgm:prSet>
      <dgm:spPr/>
    </dgm:pt>
    <dgm:pt modelId="{4E3CD298-B150-4CE4-8462-57ABEEF8A39F}" type="pres">
      <dgm:prSet presAssocID="{25C6E5C7-92E7-48F6-8261-7E46FB7BD6C8}" presName="ChildAccent" presStyleLbl="solidFgAcc1" presStyleIdx="0" presStyleCnt="13"/>
      <dgm:spPr/>
    </dgm:pt>
    <dgm:pt modelId="{FBCFA215-27A2-44E9-B380-7CE130BBC8AA}" type="pres">
      <dgm:prSet presAssocID="{25C6E5C7-92E7-48F6-8261-7E46FB7BD6C8}" presName="Child" presStyleLbl="revTx" presStyleIdx="1" presStyleCnt="16">
        <dgm:presLayoutVars>
          <dgm:chMax val="0"/>
          <dgm:chPref val="0"/>
          <dgm:bulletEnabled val="1"/>
        </dgm:presLayoutVars>
      </dgm:prSet>
      <dgm:spPr/>
    </dgm:pt>
    <dgm:pt modelId="{C9C1A312-69BF-4A5F-B8B0-5183A5620FC3}" type="pres">
      <dgm:prSet presAssocID="{F23C79FA-6EA2-4718-A8AB-0D8FB8090164}" presName="childComposite" presStyleCnt="0">
        <dgm:presLayoutVars>
          <dgm:chMax val="0"/>
          <dgm:chPref val="0"/>
        </dgm:presLayoutVars>
      </dgm:prSet>
      <dgm:spPr/>
    </dgm:pt>
    <dgm:pt modelId="{375CE98E-421E-456F-984D-B43B00C991F7}" type="pres">
      <dgm:prSet presAssocID="{F23C79FA-6EA2-4718-A8AB-0D8FB8090164}" presName="ChildAccent" presStyleLbl="solidFgAcc1" presStyleIdx="1" presStyleCnt="13"/>
      <dgm:spPr/>
    </dgm:pt>
    <dgm:pt modelId="{B0E21856-5A90-4011-96AE-2CAAD948DCCC}" type="pres">
      <dgm:prSet presAssocID="{F23C79FA-6EA2-4718-A8AB-0D8FB8090164}" presName="Child" presStyleLbl="revTx" presStyleIdx="2" presStyleCnt="16" custLinFactNeighborX="2553" custLinFactNeighborY="28353">
        <dgm:presLayoutVars>
          <dgm:chMax val="0"/>
          <dgm:chPref val="0"/>
          <dgm:bulletEnabled val="1"/>
        </dgm:presLayoutVars>
      </dgm:prSet>
      <dgm:spPr/>
    </dgm:pt>
    <dgm:pt modelId="{7545EAF9-7E73-4302-841C-AD387A00C2E2}" type="pres">
      <dgm:prSet presAssocID="{4758F575-737D-43A9-B58A-5D7F40C4B311}" presName="childComposite" presStyleCnt="0">
        <dgm:presLayoutVars>
          <dgm:chMax val="0"/>
          <dgm:chPref val="0"/>
        </dgm:presLayoutVars>
      </dgm:prSet>
      <dgm:spPr/>
    </dgm:pt>
    <dgm:pt modelId="{08C6A7EA-4AE4-4432-A7F1-55C7C96EF53E}" type="pres">
      <dgm:prSet presAssocID="{4758F575-737D-43A9-B58A-5D7F40C4B311}" presName="ChildAccent" presStyleLbl="solidFgAcc1" presStyleIdx="2" presStyleCnt="13"/>
      <dgm:spPr/>
    </dgm:pt>
    <dgm:pt modelId="{19446263-1692-41B5-AC9C-E7A48571EFA0}" type="pres">
      <dgm:prSet presAssocID="{4758F575-737D-43A9-B58A-5D7F40C4B311}" presName="Child" presStyleLbl="revTx" presStyleIdx="3" presStyleCnt="16">
        <dgm:presLayoutVars>
          <dgm:chMax val="0"/>
          <dgm:chPref val="0"/>
          <dgm:bulletEnabled val="1"/>
        </dgm:presLayoutVars>
      </dgm:prSet>
      <dgm:spPr/>
    </dgm:pt>
    <dgm:pt modelId="{CC1F24B9-D354-481A-9911-96F02689A2FE}" type="pres">
      <dgm:prSet presAssocID="{79110884-1624-4454-B496-0B9178F279F9}" presName="childComposite" presStyleCnt="0">
        <dgm:presLayoutVars>
          <dgm:chMax val="0"/>
          <dgm:chPref val="0"/>
        </dgm:presLayoutVars>
      </dgm:prSet>
      <dgm:spPr/>
    </dgm:pt>
    <dgm:pt modelId="{5DC06FC2-8940-4579-A0A0-FC26002BC405}" type="pres">
      <dgm:prSet presAssocID="{79110884-1624-4454-B496-0B9178F279F9}" presName="ChildAccent" presStyleLbl="solidFgAcc1" presStyleIdx="3" presStyleCnt="13"/>
      <dgm:spPr/>
    </dgm:pt>
    <dgm:pt modelId="{9E59ED69-787E-40BA-9C81-BF82D71B4231}" type="pres">
      <dgm:prSet presAssocID="{79110884-1624-4454-B496-0B9178F279F9}" presName="Child" presStyleLbl="revTx" presStyleIdx="4" presStyleCnt="16">
        <dgm:presLayoutVars>
          <dgm:chMax val="0"/>
          <dgm:chPref val="0"/>
          <dgm:bulletEnabled val="1"/>
        </dgm:presLayoutVars>
      </dgm:prSet>
      <dgm:spPr/>
    </dgm:pt>
    <dgm:pt modelId="{4799DAC1-35F4-40EE-B9F7-4571AFBD17E0}" type="pres">
      <dgm:prSet presAssocID="{E49D333B-E129-4045-B974-2F341550C5CF}" presName="childComposite" presStyleCnt="0">
        <dgm:presLayoutVars>
          <dgm:chMax val="0"/>
          <dgm:chPref val="0"/>
        </dgm:presLayoutVars>
      </dgm:prSet>
      <dgm:spPr/>
    </dgm:pt>
    <dgm:pt modelId="{C22E4EE5-12A6-443A-A1D8-AF5BBAF77BDC}" type="pres">
      <dgm:prSet presAssocID="{E49D333B-E129-4045-B974-2F341550C5CF}" presName="ChildAccent" presStyleLbl="solidFgAcc1" presStyleIdx="4" presStyleCnt="13"/>
      <dgm:spPr/>
    </dgm:pt>
    <dgm:pt modelId="{53B60DC1-BC91-437E-8CFF-A3CB55DC3C83}" type="pres">
      <dgm:prSet presAssocID="{E49D333B-E129-4045-B974-2F341550C5CF}" presName="Child" presStyleLbl="revTx" presStyleIdx="5" presStyleCnt="16">
        <dgm:presLayoutVars>
          <dgm:chMax val="0"/>
          <dgm:chPref val="0"/>
          <dgm:bulletEnabled val="1"/>
        </dgm:presLayoutVars>
      </dgm:prSet>
      <dgm:spPr/>
    </dgm:pt>
    <dgm:pt modelId="{C33269BA-CD4B-44F2-AC73-2256DA9E1E5C}" type="pres">
      <dgm:prSet presAssocID="{EE665B92-291C-4CA5-BDA9-34D1E4AF1D35}" presName="root" presStyleCnt="0">
        <dgm:presLayoutVars>
          <dgm:chMax/>
          <dgm:chPref/>
        </dgm:presLayoutVars>
      </dgm:prSet>
      <dgm:spPr/>
    </dgm:pt>
    <dgm:pt modelId="{B18B7ACE-3EBA-4318-BF1E-9E31F5EBB958}" type="pres">
      <dgm:prSet presAssocID="{EE665B92-291C-4CA5-BDA9-34D1E4AF1D35}" presName="rootComposite" presStyleCnt="0">
        <dgm:presLayoutVars/>
      </dgm:prSet>
      <dgm:spPr/>
    </dgm:pt>
    <dgm:pt modelId="{4BFE9F75-B2A8-4279-8E41-C031ECF0F522}" type="pres">
      <dgm:prSet presAssocID="{EE665B92-291C-4CA5-BDA9-34D1E4AF1D35}" presName="ParentAccent" presStyleLbl="alignNode1" presStyleIdx="1" presStyleCnt="3"/>
      <dgm:spPr/>
    </dgm:pt>
    <dgm:pt modelId="{5BF34CD9-6DC5-4F0E-806C-0DE444CB7951}" type="pres">
      <dgm:prSet presAssocID="{EE665B92-291C-4CA5-BDA9-34D1E4AF1D35}" presName="ParentSmallAccent" presStyleLbl="fgAcc1" presStyleIdx="1" presStyleCnt="3"/>
      <dgm:spPr/>
    </dgm:pt>
    <dgm:pt modelId="{3FA9DA0E-82EA-4A91-A37F-FDD7FA2E4D0F}" type="pres">
      <dgm:prSet presAssocID="{EE665B92-291C-4CA5-BDA9-34D1E4AF1D35}" presName="Parent" presStyleLbl="revTx" presStyleIdx="6" presStyleCnt="16">
        <dgm:presLayoutVars>
          <dgm:chMax/>
          <dgm:chPref val="4"/>
          <dgm:bulletEnabled val="1"/>
        </dgm:presLayoutVars>
      </dgm:prSet>
      <dgm:spPr/>
    </dgm:pt>
    <dgm:pt modelId="{55370FB1-060E-4830-8992-F31FEDD81E61}" type="pres">
      <dgm:prSet presAssocID="{EE665B92-291C-4CA5-BDA9-34D1E4AF1D35}" presName="childShape" presStyleCnt="0">
        <dgm:presLayoutVars>
          <dgm:chMax val="0"/>
          <dgm:chPref val="0"/>
        </dgm:presLayoutVars>
      </dgm:prSet>
      <dgm:spPr/>
    </dgm:pt>
    <dgm:pt modelId="{8E246D99-9610-4224-94E1-BFCBC2C5D902}" type="pres">
      <dgm:prSet presAssocID="{DE85D1C2-A631-408C-8F26-166B58BD1944}" presName="childComposite" presStyleCnt="0">
        <dgm:presLayoutVars>
          <dgm:chMax val="0"/>
          <dgm:chPref val="0"/>
        </dgm:presLayoutVars>
      </dgm:prSet>
      <dgm:spPr/>
    </dgm:pt>
    <dgm:pt modelId="{E0D579A7-6D1F-470C-987D-889EEF992F76}" type="pres">
      <dgm:prSet presAssocID="{DE85D1C2-A631-408C-8F26-166B58BD1944}" presName="ChildAccent" presStyleLbl="solidFgAcc1" presStyleIdx="5" presStyleCnt="13"/>
      <dgm:spPr/>
    </dgm:pt>
    <dgm:pt modelId="{7C35C693-0EE7-4D23-A7A9-69D147AE4368}" type="pres">
      <dgm:prSet presAssocID="{DE85D1C2-A631-408C-8F26-166B58BD1944}" presName="Child" presStyleLbl="revTx" presStyleIdx="7" presStyleCnt="16">
        <dgm:presLayoutVars>
          <dgm:chMax val="0"/>
          <dgm:chPref val="0"/>
          <dgm:bulletEnabled val="1"/>
        </dgm:presLayoutVars>
      </dgm:prSet>
      <dgm:spPr/>
    </dgm:pt>
    <dgm:pt modelId="{87306B8F-EF15-4D3B-A597-66E69B2A30A8}" type="pres">
      <dgm:prSet presAssocID="{260BDE02-81A7-44BB-8195-72631F47FABC}" presName="childComposite" presStyleCnt="0">
        <dgm:presLayoutVars>
          <dgm:chMax val="0"/>
          <dgm:chPref val="0"/>
        </dgm:presLayoutVars>
      </dgm:prSet>
      <dgm:spPr/>
    </dgm:pt>
    <dgm:pt modelId="{B964A0E2-9DAF-4F83-8010-BE5A6838D7B2}" type="pres">
      <dgm:prSet presAssocID="{260BDE02-81A7-44BB-8195-72631F47FABC}" presName="ChildAccent" presStyleLbl="solidFgAcc1" presStyleIdx="6" presStyleCnt="13"/>
      <dgm:spPr/>
    </dgm:pt>
    <dgm:pt modelId="{204AAF0A-2BF1-4139-A712-B3444E28D7F0}" type="pres">
      <dgm:prSet presAssocID="{260BDE02-81A7-44BB-8195-72631F47FABC}" presName="Child" presStyleLbl="revTx" presStyleIdx="8" presStyleCnt="16">
        <dgm:presLayoutVars>
          <dgm:chMax val="0"/>
          <dgm:chPref val="0"/>
          <dgm:bulletEnabled val="1"/>
        </dgm:presLayoutVars>
      </dgm:prSet>
      <dgm:spPr/>
    </dgm:pt>
    <dgm:pt modelId="{77D88A58-5595-4543-826B-054F352AEBC5}" type="pres">
      <dgm:prSet presAssocID="{8B8E4354-3B08-43FD-9FB1-0DBE78EC42C5}" presName="childComposite" presStyleCnt="0">
        <dgm:presLayoutVars>
          <dgm:chMax val="0"/>
          <dgm:chPref val="0"/>
        </dgm:presLayoutVars>
      </dgm:prSet>
      <dgm:spPr/>
    </dgm:pt>
    <dgm:pt modelId="{0C7754EB-E7BE-4285-AADC-A474E7EBA41B}" type="pres">
      <dgm:prSet presAssocID="{8B8E4354-3B08-43FD-9FB1-0DBE78EC42C5}" presName="ChildAccent" presStyleLbl="solidFgAcc1" presStyleIdx="7" presStyleCnt="13"/>
      <dgm:spPr/>
    </dgm:pt>
    <dgm:pt modelId="{C779BAA4-4C9B-498C-ACB0-49C8D9ACEF21}" type="pres">
      <dgm:prSet presAssocID="{8B8E4354-3B08-43FD-9FB1-0DBE78EC42C5}" presName="Child" presStyleLbl="revTx" presStyleIdx="9" presStyleCnt="16">
        <dgm:presLayoutVars>
          <dgm:chMax val="0"/>
          <dgm:chPref val="0"/>
          <dgm:bulletEnabled val="1"/>
        </dgm:presLayoutVars>
      </dgm:prSet>
      <dgm:spPr/>
    </dgm:pt>
    <dgm:pt modelId="{04382EB4-082F-49EB-891E-358D7231D266}" type="pres">
      <dgm:prSet presAssocID="{0039452F-CD18-4E3E-8FB9-1A79F309B8BB}" presName="root" presStyleCnt="0">
        <dgm:presLayoutVars>
          <dgm:chMax/>
          <dgm:chPref/>
        </dgm:presLayoutVars>
      </dgm:prSet>
      <dgm:spPr/>
    </dgm:pt>
    <dgm:pt modelId="{F906D54C-DB39-44F6-8DA3-97A803ACDA44}" type="pres">
      <dgm:prSet presAssocID="{0039452F-CD18-4E3E-8FB9-1A79F309B8BB}" presName="rootComposite" presStyleCnt="0">
        <dgm:presLayoutVars/>
      </dgm:prSet>
      <dgm:spPr/>
    </dgm:pt>
    <dgm:pt modelId="{D558BCCF-06B5-4880-9A9B-2E0981888293}" type="pres">
      <dgm:prSet presAssocID="{0039452F-CD18-4E3E-8FB9-1A79F309B8BB}" presName="ParentAccent" presStyleLbl="alignNode1" presStyleIdx="2" presStyleCnt="3"/>
      <dgm:spPr/>
    </dgm:pt>
    <dgm:pt modelId="{9F7FAB52-C141-4531-BA17-5567F086F456}" type="pres">
      <dgm:prSet presAssocID="{0039452F-CD18-4E3E-8FB9-1A79F309B8BB}" presName="ParentSmallAccent" presStyleLbl="fgAcc1" presStyleIdx="2" presStyleCnt="3"/>
      <dgm:spPr/>
    </dgm:pt>
    <dgm:pt modelId="{95039870-4F6F-4BE7-B82F-B3B7F0883030}" type="pres">
      <dgm:prSet presAssocID="{0039452F-CD18-4E3E-8FB9-1A79F309B8BB}" presName="Parent" presStyleLbl="revTx" presStyleIdx="10" presStyleCnt="16">
        <dgm:presLayoutVars>
          <dgm:chMax/>
          <dgm:chPref val="4"/>
          <dgm:bulletEnabled val="1"/>
        </dgm:presLayoutVars>
      </dgm:prSet>
      <dgm:spPr/>
    </dgm:pt>
    <dgm:pt modelId="{E59445BA-7C2B-4A9C-A321-D245DC45265C}" type="pres">
      <dgm:prSet presAssocID="{0039452F-CD18-4E3E-8FB9-1A79F309B8BB}" presName="childShape" presStyleCnt="0">
        <dgm:presLayoutVars>
          <dgm:chMax val="0"/>
          <dgm:chPref val="0"/>
        </dgm:presLayoutVars>
      </dgm:prSet>
      <dgm:spPr/>
    </dgm:pt>
    <dgm:pt modelId="{742560F8-3E3B-45FE-87C4-827949FD4475}" type="pres">
      <dgm:prSet presAssocID="{57CD0A1F-AB2F-4BAB-A6ED-90BBDF7E182D}" presName="childComposite" presStyleCnt="0">
        <dgm:presLayoutVars>
          <dgm:chMax val="0"/>
          <dgm:chPref val="0"/>
        </dgm:presLayoutVars>
      </dgm:prSet>
      <dgm:spPr/>
    </dgm:pt>
    <dgm:pt modelId="{C79D859A-38B3-4B2B-9065-43F14E412C51}" type="pres">
      <dgm:prSet presAssocID="{57CD0A1F-AB2F-4BAB-A6ED-90BBDF7E182D}" presName="ChildAccent" presStyleLbl="solidFgAcc1" presStyleIdx="8" presStyleCnt="13"/>
      <dgm:spPr/>
    </dgm:pt>
    <dgm:pt modelId="{B28947A1-823D-4C81-8875-0AEB9DAC8E17}" type="pres">
      <dgm:prSet presAssocID="{57CD0A1F-AB2F-4BAB-A6ED-90BBDF7E182D}" presName="Child" presStyleLbl="revTx" presStyleIdx="11" presStyleCnt="16">
        <dgm:presLayoutVars>
          <dgm:chMax val="0"/>
          <dgm:chPref val="0"/>
          <dgm:bulletEnabled val="1"/>
        </dgm:presLayoutVars>
      </dgm:prSet>
      <dgm:spPr/>
    </dgm:pt>
    <dgm:pt modelId="{D9FA6195-3B41-4774-8220-A79D870B5782}" type="pres">
      <dgm:prSet presAssocID="{4E260A03-F87B-4BC4-97EE-5EDCC7D8BF53}" presName="childComposite" presStyleCnt="0">
        <dgm:presLayoutVars>
          <dgm:chMax val="0"/>
          <dgm:chPref val="0"/>
        </dgm:presLayoutVars>
      </dgm:prSet>
      <dgm:spPr/>
    </dgm:pt>
    <dgm:pt modelId="{05A654C3-C99A-4BFE-9A24-B510B850AD0C}" type="pres">
      <dgm:prSet presAssocID="{4E260A03-F87B-4BC4-97EE-5EDCC7D8BF53}" presName="ChildAccent" presStyleLbl="solidFgAcc1" presStyleIdx="9" presStyleCnt="13"/>
      <dgm:spPr/>
    </dgm:pt>
    <dgm:pt modelId="{A76CF06F-980D-4B1D-B35D-D6DD39B82F5D}" type="pres">
      <dgm:prSet presAssocID="{4E260A03-F87B-4BC4-97EE-5EDCC7D8BF53}" presName="Child" presStyleLbl="revTx" presStyleIdx="12" presStyleCnt="16">
        <dgm:presLayoutVars>
          <dgm:chMax val="0"/>
          <dgm:chPref val="0"/>
          <dgm:bulletEnabled val="1"/>
        </dgm:presLayoutVars>
      </dgm:prSet>
      <dgm:spPr/>
    </dgm:pt>
    <dgm:pt modelId="{7DD4EE0B-CB67-4F2D-9C28-C0A0B034B014}" type="pres">
      <dgm:prSet presAssocID="{D04E8ACF-556E-4CBA-AD80-B0562E8D7263}" presName="childComposite" presStyleCnt="0">
        <dgm:presLayoutVars>
          <dgm:chMax val="0"/>
          <dgm:chPref val="0"/>
        </dgm:presLayoutVars>
      </dgm:prSet>
      <dgm:spPr/>
    </dgm:pt>
    <dgm:pt modelId="{2CEAD817-0513-4ACF-81BB-5DC19DBB744F}" type="pres">
      <dgm:prSet presAssocID="{D04E8ACF-556E-4CBA-AD80-B0562E8D7263}" presName="ChildAccent" presStyleLbl="solidFgAcc1" presStyleIdx="10" presStyleCnt="13"/>
      <dgm:spPr/>
    </dgm:pt>
    <dgm:pt modelId="{2578E4C7-7B63-4A82-9CC7-BB4890D234A0}" type="pres">
      <dgm:prSet presAssocID="{D04E8ACF-556E-4CBA-AD80-B0562E8D7263}" presName="Child" presStyleLbl="revTx" presStyleIdx="13" presStyleCnt="16">
        <dgm:presLayoutVars>
          <dgm:chMax val="0"/>
          <dgm:chPref val="0"/>
          <dgm:bulletEnabled val="1"/>
        </dgm:presLayoutVars>
      </dgm:prSet>
      <dgm:spPr/>
    </dgm:pt>
    <dgm:pt modelId="{3C03E54C-7CD4-4C23-B675-1F1D5851F83A}" type="pres">
      <dgm:prSet presAssocID="{43E7909A-D380-4E85-ADD1-EBAC2D670B69}" presName="childComposite" presStyleCnt="0">
        <dgm:presLayoutVars>
          <dgm:chMax val="0"/>
          <dgm:chPref val="0"/>
        </dgm:presLayoutVars>
      </dgm:prSet>
      <dgm:spPr/>
    </dgm:pt>
    <dgm:pt modelId="{1D4482D3-7D1D-4906-8BB1-9980DB23BF3B}" type="pres">
      <dgm:prSet presAssocID="{43E7909A-D380-4E85-ADD1-EBAC2D670B69}" presName="ChildAccent" presStyleLbl="solidFgAcc1" presStyleIdx="11" presStyleCnt="13"/>
      <dgm:spPr/>
    </dgm:pt>
    <dgm:pt modelId="{10ACDF6A-4796-4033-A641-491D55D83C20}" type="pres">
      <dgm:prSet presAssocID="{43E7909A-D380-4E85-ADD1-EBAC2D670B69}" presName="Child" presStyleLbl="revTx" presStyleIdx="14" presStyleCnt="16">
        <dgm:presLayoutVars>
          <dgm:chMax val="0"/>
          <dgm:chPref val="0"/>
          <dgm:bulletEnabled val="1"/>
        </dgm:presLayoutVars>
      </dgm:prSet>
      <dgm:spPr/>
    </dgm:pt>
    <dgm:pt modelId="{A4BBA2DF-7D9E-46B8-B211-25953170DA0F}" type="pres">
      <dgm:prSet presAssocID="{65E86C4E-7BFF-46A0-8D9D-3B658ACF4F7D}" presName="childComposite" presStyleCnt="0">
        <dgm:presLayoutVars>
          <dgm:chMax val="0"/>
          <dgm:chPref val="0"/>
        </dgm:presLayoutVars>
      </dgm:prSet>
      <dgm:spPr/>
    </dgm:pt>
    <dgm:pt modelId="{A9DB5A26-F667-48F6-BD93-294DD3F23789}" type="pres">
      <dgm:prSet presAssocID="{65E86C4E-7BFF-46A0-8D9D-3B658ACF4F7D}" presName="ChildAccent" presStyleLbl="solidFgAcc1" presStyleIdx="12" presStyleCnt="13"/>
      <dgm:spPr/>
    </dgm:pt>
    <dgm:pt modelId="{3800D99B-9513-4E70-B0AA-7B796E669D23}" type="pres">
      <dgm:prSet presAssocID="{65E86C4E-7BFF-46A0-8D9D-3B658ACF4F7D}" presName="Child" presStyleLbl="revTx" presStyleIdx="15" presStyleCnt="16">
        <dgm:presLayoutVars>
          <dgm:chMax val="0"/>
          <dgm:chPref val="0"/>
          <dgm:bulletEnabled val="1"/>
        </dgm:presLayoutVars>
      </dgm:prSet>
      <dgm:spPr/>
    </dgm:pt>
  </dgm:ptLst>
  <dgm:cxnLst>
    <dgm:cxn modelId="{CB640F03-0A92-49B8-B41A-06F16073A992}" srcId="{0039452F-CD18-4E3E-8FB9-1A79F309B8BB}" destId="{43E7909A-D380-4E85-ADD1-EBAC2D670B69}" srcOrd="3" destOrd="0" parTransId="{7C206200-A043-4346-B0EF-1514B5B10FB6}" sibTransId="{3E792CAA-E4B4-4998-BA91-0E5A4C2967FD}"/>
    <dgm:cxn modelId="{3B705812-A89A-4607-93E3-27FC0EC4A8D8}" type="presOf" srcId="{79110884-1624-4454-B496-0B9178F279F9}" destId="{9E59ED69-787E-40BA-9C81-BF82D71B4231}" srcOrd="0" destOrd="0" presId="urn:microsoft.com/office/officeart/2008/layout/SquareAccentList"/>
    <dgm:cxn modelId="{1C97B518-FD18-4369-8E6E-70F5DDE4AD96}" srcId="{EE665B92-291C-4CA5-BDA9-34D1E4AF1D35}" destId="{260BDE02-81A7-44BB-8195-72631F47FABC}" srcOrd="1" destOrd="0" parTransId="{585537E9-B8C1-4F31-9635-EE3B55ED1777}" sibTransId="{958BA849-FAE0-4921-A76D-9BC8F2BC4202}"/>
    <dgm:cxn modelId="{6093771B-AC76-419C-A7AF-E5F47818F7A8}" type="presOf" srcId="{65E86C4E-7BFF-46A0-8D9D-3B658ACF4F7D}" destId="{3800D99B-9513-4E70-B0AA-7B796E669D23}" srcOrd="0" destOrd="0" presId="urn:microsoft.com/office/officeart/2008/layout/SquareAccentList"/>
    <dgm:cxn modelId="{BB6CD725-3BCB-4B4D-9C53-1AEE9009537B}" srcId="{B84266EF-A057-46FE-A974-B24CFE141E50}" destId="{0039452F-CD18-4E3E-8FB9-1A79F309B8BB}" srcOrd="2" destOrd="0" parTransId="{0DBE8B1D-ED7F-4CA3-8CCA-8257EA067A18}" sibTransId="{4FA366F8-F78C-471D-B243-C84B68530B22}"/>
    <dgm:cxn modelId="{1E30FF2F-1B2D-493A-82B3-5C1D98565E56}" type="presOf" srcId="{25C6E5C7-92E7-48F6-8261-7E46FB7BD6C8}" destId="{FBCFA215-27A2-44E9-B380-7CE130BBC8AA}" srcOrd="0" destOrd="0" presId="urn:microsoft.com/office/officeart/2008/layout/SquareAccentList"/>
    <dgm:cxn modelId="{DC697E34-90C5-4675-A1A3-2DD4633C556E}" type="presOf" srcId="{E49D333B-E129-4045-B974-2F341550C5CF}" destId="{53B60DC1-BC91-437E-8CFF-A3CB55DC3C83}" srcOrd="0" destOrd="0" presId="urn:microsoft.com/office/officeart/2008/layout/SquareAccentList"/>
    <dgm:cxn modelId="{D222AF36-4320-44B5-9A16-F1E37CD9D99A}" srcId="{5720CC56-E7B6-4A65-A5FE-3B2D91B16AD7}" destId="{79110884-1624-4454-B496-0B9178F279F9}" srcOrd="3" destOrd="0" parTransId="{96C277F5-A2E9-4FAF-8BD9-B06098DB1647}" sibTransId="{2A1AB8A6-BD2B-46E1-B5AA-584D376DBD20}"/>
    <dgm:cxn modelId="{E34DA83A-4B54-488C-A76F-4745B3701401}" type="presOf" srcId="{DE85D1C2-A631-408C-8F26-166B58BD1944}" destId="{7C35C693-0EE7-4D23-A7A9-69D147AE4368}" srcOrd="0" destOrd="0" presId="urn:microsoft.com/office/officeart/2008/layout/SquareAccentList"/>
    <dgm:cxn modelId="{9172175F-72A1-44FF-B488-B0DE5CFC0D7B}" type="presOf" srcId="{B84266EF-A057-46FE-A974-B24CFE141E50}" destId="{0E8A8568-A1A6-43C7-B4C9-E81F5903166D}" srcOrd="0" destOrd="0" presId="urn:microsoft.com/office/officeart/2008/layout/SquareAccentList"/>
    <dgm:cxn modelId="{A44D1242-4AFA-42D2-BA12-94F449014AFB}" type="presOf" srcId="{57CD0A1F-AB2F-4BAB-A6ED-90BBDF7E182D}" destId="{B28947A1-823D-4C81-8875-0AEB9DAC8E17}" srcOrd="0" destOrd="0" presId="urn:microsoft.com/office/officeart/2008/layout/SquareAccentList"/>
    <dgm:cxn modelId="{0C055767-95C2-44B9-A59A-F84BAA96B940}" type="presOf" srcId="{260BDE02-81A7-44BB-8195-72631F47FABC}" destId="{204AAF0A-2BF1-4139-A712-B3444E28D7F0}" srcOrd="0" destOrd="0" presId="urn:microsoft.com/office/officeart/2008/layout/SquareAccentList"/>
    <dgm:cxn modelId="{38F58951-485C-47CA-8300-6DC31C76EBC3}" type="presOf" srcId="{D04E8ACF-556E-4CBA-AD80-B0562E8D7263}" destId="{2578E4C7-7B63-4A82-9CC7-BB4890D234A0}" srcOrd="0" destOrd="0" presId="urn:microsoft.com/office/officeart/2008/layout/SquareAccentList"/>
    <dgm:cxn modelId="{DEDA6F72-145E-48AA-900D-849CE94479B7}" srcId="{5720CC56-E7B6-4A65-A5FE-3B2D91B16AD7}" destId="{F23C79FA-6EA2-4718-A8AB-0D8FB8090164}" srcOrd="1" destOrd="0" parTransId="{6A57ABD3-3EE6-4D2C-B274-EAF115F4A44C}" sibTransId="{A690798B-AE51-491D-B1B3-D3BF2A3DC172}"/>
    <dgm:cxn modelId="{95BACC52-D79A-48E9-A51E-B49138E9861F}" srcId="{5720CC56-E7B6-4A65-A5FE-3B2D91B16AD7}" destId="{E49D333B-E129-4045-B974-2F341550C5CF}" srcOrd="4" destOrd="0" parTransId="{DB13214B-F4E0-40C6-BD46-F7FAB8E2929D}" sibTransId="{4433A760-E9A6-4E7F-AD76-51C886655F86}"/>
    <dgm:cxn modelId="{BB040E79-9549-4792-82B6-BCA97C342F71}" type="presOf" srcId="{EE665B92-291C-4CA5-BDA9-34D1E4AF1D35}" destId="{3FA9DA0E-82EA-4A91-A37F-FDD7FA2E4D0F}" srcOrd="0" destOrd="0" presId="urn:microsoft.com/office/officeart/2008/layout/SquareAccentList"/>
    <dgm:cxn modelId="{B3144E5A-0216-48E5-BD0E-9E8F73FCD1B8}" type="presOf" srcId="{43E7909A-D380-4E85-ADD1-EBAC2D670B69}" destId="{10ACDF6A-4796-4033-A641-491D55D83C20}" srcOrd="0" destOrd="0" presId="urn:microsoft.com/office/officeart/2008/layout/SquareAccentList"/>
    <dgm:cxn modelId="{C1738688-4B45-4C28-BD76-E57984319418}" srcId="{0039452F-CD18-4E3E-8FB9-1A79F309B8BB}" destId="{65E86C4E-7BFF-46A0-8D9D-3B658ACF4F7D}" srcOrd="4" destOrd="0" parTransId="{B78C3AA8-F4CB-4C90-A675-DA7436D50F8B}" sibTransId="{6B9BB0BF-0F09-4754-A2F0-D6CB2DA51A9A}"/>
    <dgm:cxn modelId="{7B75E988-5199-4482-9403-6286734A3FFC}" srcId="{5720CC56-E7B6-4A65-A5FE-3B2D91B16AD7}" destId="{4758F575-737D-43A9-B58A-5D7F40C4B311}" srcOrd="2" destOrd="0" parTransId="{91FF124F-F71D-47C0-B81B-DBEBA7BD0692}" sibTransId="{DEAD48E1-D279-4883-9BB6-565EA4723FE7}"/>
    <dgm:cxn modelId="{6267C895-0640-4B9C-B106-11A1398145D0}" type="presOf" srcId="{4E260A03-F87B-4BC4-97EE-5EDCC7D8BF53}" destId="{A76CF06F-980D-4B1D-B35D-D6DD39B82F5D}" srcOrd="0" destOrd="0" presId="urn:microsoft.com/office/officeart/2008/layout/SquareAccentList"/>
    <dgm:cxn modelId="{BBB0A3A1-BE76-4BDD-9045-669E9EDEAC9F}" srcId="{EE665B92-291C-4CA5-BDA9-34D1E4AF1D35}" destId="{8B8E4354-3B08-43FD-9FB1-0DBE78EC42C5}" srcOrd="2" destOrd="0" parTransId="{99257CC3-94FB-4D62-8A28-EF791412D5C3}" sibTransId="{0BC1C28F-688A-46F9-B684-7EB70665CCA3}"/>
    <dgm:cxn modelId="{D5147DA6-EB42-4BFA-86A8-BB72737CA62A}" type="presOf" srcId="{8B8E4354-3B08-43FD-9FB1-0DBE78EC42C5}" destId="{C779BAA4-4C9B-498C-ACB0-49C8D9ACEF21}" srcOrd="0" destOrd="0" presId="urn:microsoft.com/office/officeart/2008/layout/SquareAccentList"/>
    <dgm:cxn modelId="{B4F755A7-70D0-463F-B3BF-51A3F05FFF70}" type="presOf" srcId="{5720CC56-E7B6-4A65-A5FE-3B2D91B16AD7}" destId="{C237C1C1-B995-4A6D-8FAE-BE3DC062835D}" srcOrd="0" destOrd="0" presId="urn:microsoft.com/office/officeart/2008/layout/SquareAccentList"/>
    <dgm:cxn modelId="{0AA0B7A9-B245-415B-B322-A2DB3C03FBCE}" srcId="{5720CC56-E7B6-4A65-A5FE-3B2D91B16AD7}" destId="{25C6E5C7-92E7-48F6-8261-7E46FB7BD6C8}" srcOrd="0" destOrd="0" parTransId="{48466CF2-4AB0-4370-98EC-DCD286EC4230}" sibTransId="{32A7514F-D0CE-48A2-9D22-681AB5D32D23}"/>
    <dgm:cxn modelId="{882AEDAF-578C-4362-AE5A-22F9A116F0A2}" type="presOf" srcId="{4758F575-737D-43A9-B58A-5D7F40C4B311}" destId="{19446263-1692-41B5-AC9C-E7A48571EFA0}" srcOrd="0" destOrd="0" presId="urn:microsoft.com/office/officeart/2008/layout/SquareAccentList"/>
    <dgm:cxn modelId="{646901B9-5A7D-400A-8A5B-489039A1D44C}" srcId="{0039452F-CD18-4E3E-8FB9-1A79F309B8BB}" destId="{4E260A03-F87B-4BC4-97EE-5EDCC7D8BF53}" srcOrd="1" destOrd="0" parTransId="{117349CF-E6CD-4831-8EA4-737B97A4D6A7}" sibTransId="{9B904D61-D632-47FA-A892-EF7EC6B42D2E}"/>
    <dgm:cxn modelId="{8EA115B9-3777-48BC-88E2-AD6C853931DF}" type="presOf" srcId="{0039452F-CD18-4E3E-8FB9-1A79F309B8BB}" destId="{95039870-4F6F-4BE7-B82F-B3B7F0883030}" srcOrd="0" destOrd="0" presId="urn:microsoft.com/office/officeart/2008/layout/SquareAccentList"/>
    <dgm:cxn modelId="{1FA74BBD-90E4-4A7F-835E-9E4618AD1FEF}" srcId="{B84266EF-A057-46FE-A974-B24CFE141E50}" destId="{EE665B92-291C-4CA5-BDA9-34D1E4AF1D35}" srcOrd="1" destOrd="0" parTransId="{A5EC0C10-2A57-472B-8321-EEE4D00DEE8C}" sibTransId="{FE8B4447-C986-4804-BA86-ECF1D2240873}"/>
    <dgm:cxn modelId="{C486A2BD-5888-4CFD-8F99-81D08410661E}" type="presOf" srcId="{F23C79FA-6EA2-4718-A8AB-0D8FB8090164}" destId="{B0E21856-5A90-4011-96AE-2CAAD948DCCC}" srcOrd="0" destOrd="0" presId="urn:microsoft.com/office/officeart/2008/layout/SquareAccentList"/>
    <dgm:cxn modelId="{04FECBC3-2447-4F3C-82C2-65908061E082}" srcId="{B84266EF-A057-46FE-A974-B24CFE141E50}" destId="{5720CC56-E7B6-4A65-A5FE-3B2D91B16AD7}" srcOrd="0" destOrd="0" parTransId="{B58E7879-4AC3-45BB-BCB3-2E8AF08B4267}" sibTransId="{E474CE10-CDAF-4866-9DE4-6A87A8411C7E}"/>
    <dgm:cxn modelId="{867ED5C5-4C83-435B-A617-1595262E9FAD}" srcId="{EE665B92-291C-4CA5-BDA9-34D1E4AF1D35}" destId="{DE85D1C2-A631-408C-8F26-166B58BD1944}" srcOrd="0" destOrd="0" parTransId="{69BC4FD0-1794-45B2-89A9-58607B736600}" sibTransId="{4985597D-3BFA-466C-827E-64E9BFA9CFF5}"/>
    <dgm:cxn modelId="{8AE6B0E3-8DDF-413B-B2FD-EDD1B25FEDA4}" srcId="{0039452F-CD18-4E3E-8FB9-1A79F309B8BB}" destId="{D04E8ACF-556E-4CBA-AD80-B0562E8D7263}" srcOrd="2" destOrd="0" parTransId="{8A55BE56-0F41-4F83-A525-D80E86F98020}" sibTransId="{B8EC09D9-C109-4F28-9185-EEED75582813}"/>
    <dgm:cxn modelId="{762853FA-235D-4E06-9ED9-558A8D6EAB31}" srcId="{0039452F-CD18-4E3E-8FB9-1A79F309B8BB}" destId="{57CD0A1F-AB2F-4BAB-A6ED-90BBDF7E182D}" srcOrd="0" destOrd="0" parTransId="{7110F329-BC55-4D03-BC5F-2086DCAA8F5C}" sibTransId="{6981FF84-DACD-48F0-8387-3D215513DD00}"/>
    <dgm:cxn modelId="{3E1AF7E0-F915-4BC4-AF00-57D07C515EE7}" type="presParOf" srcId="{0E8A8568-A1A6-43C7-B4C9-E81F5903166D}" destId="{046240DB-FE89-4AB3-9B07-759EC41BB0FF}" srcOrd="0" destOrd="0" presId="urn:microsoft.com/office/officeart/2008/layout/SquareAccentList"/>
    <dgm:cxn modelId="{5338DF75-9A38-4554-99C9-FB5A37BAFCFB}" type="presParOf" srcId="{046240DB-FE89-4AB3-9B07-759EC41BB0FF}" destId="{C200EFE5-1C7A-4689-A509-0C0F286A1D61}" srcOrd="0" destOrd="0" presId="urn:microsoft.com/office/officeart/2008/layout/SquareAccentList"/>
    <dgm:cxn modelId="{838B6B42-97BE-4761-A1AE-0D966F3D14DE}" type="presParOf" srcId="{C200EFE5-1C7A-4689-A509-0C0F286A1D61}" destId="{61AFE0C7-BC1E-4047-8899-05650771DB5D}" srcOrd="0" destOrd="0" presId="urn:microsoft.com/office/officeart/2008/layout/SquareAccentList"/>
    <dgm:cxn modelId="{AA6095F7-4A07-4767-A1D0-FED0FC931153}" type="presParOf" srcId="{C200EFE5-1C7A-4689-A509-0C0F286A1D61}" destId="{DD337D76-14BF-4282-A61B-80EFE41E34E8}" srcOrd="1" destOrd="0" presId="urn:microsoft.com/office/officeart/2008/layout/SquareAccentList"/>
    <dgm:cxn modelId="{C52958A4-463B-43BD-916C-3763A3A284EB}" type="presParOf" srcId="{C200EFE5-1C7A-4689-A509-0C0F286A1D61}" destId="{C237C1C1-B995-4A6D-8FAE-BE3DC062835D}" srcOrd="2" destOrd="0" presId="urn:microsoft.com/office/officeart/2008/layout/SquareAccentList"/>
    <dgm:cxn modelId="{FD4DC04A-EFCC-4E37-A076-5DE3284874FD}" type="presParOf" srcId="{046240DB-FE89-4AB3-9B07-759EC41BB0FF}" destId="{F8AD0862-88B2-427A-A559-DAEC51E7B823}" srcOrd="1" destOrd="0" presId="urn:microsoft.com/office/officeart/2008/layout/SquareAccentList"/>
    <dgm:cxn modelId="{B678F0F7-F7BF-476F-BC92-820E57B1C689}" type="presParOf" srcId="{F8AD0862-88B2-427A-A559-DAEC51E7B823}" destId="{E9F5706D-1C9F-4C56-A2DA-4BD267B4F8EA}" srcOrd="0" destOrd="0" presId="urn:microsoft.com/office/officeart/2008/layout/SquareAccentList"/>
    <dgm:cxn modelId="{CBF8F285-04CC-4F88-9127-794D6D0DE4E3}" type="presParOf" srcId="{E9F5706D-1C9F-4C56-A2DA-4BD267B4F8EA}" destId="{4E3CD298-B150-4CE4-8462-57ABEEF8A39F}" srcOrd="0" destOrd="0" presId="urn:microsoft.com/office/officeart/2008/layout/SquareAccentList"/>
    <dgm:cxn modelId="{15078482-228B-40CE-95BC-303F21F2D3E8}" type="presParOf" srcId="{E9F5706D-1C9F-4C56-A2DA-4BD267B4F8EA}" destId="{FBCFA215-27A2-44E9-B380-7CE130BBC8AA}" srcOrd="1" destOrd="0" presId="urn:microsoft.com/office/officeart/2008/layout/SquareAccentList"/>
    <dgm:cxn modelId="{7879D254-ADD6-4A37-8348-E147ADCB858D}" type="presParOf" srcId="{F8AD0862-88B2-427A-A559-DAEC51E7B823}" destId="{C9C1A312-69BF-4A5F-B8B0-5183A5620FC3}" srcOrd="1" destOrd="0" presId="urn:microsoft.com/office/officeart/2008/layout/SquareAccentList"/>
    <dgm:cxn modelId="{273178C0-9164-4EF2-B767-DB56CDCCD50C}" type="presParOf" srcId="{C9C1A312-69BF-4A5F-B8B0-5183A5620FC3}" destId="{375CE98E-421E-456F-984D-B43B00C991F7}" srcOrd="0" destOrd="0" presId="urn:microsoft.com/office/officeart/2008/layout/SquareAccentList"/>
    <dgm:cxn modelId="{D01571B9-D9C5-4D94-B3F8-78A05B03D388}" type="presParOf" srcId="{C9C1A312-69BF-4A5F-B8B0-5183A5620FC3}" destId="{B0E21856-5A90-4011-96AE-2CAAD948DCCC}" srcOrd="1" destOrd="0" presId="urn:microsoft.com/office/officeart/2008/layout/SquareAccentList"/>
    <dgm:cxn modelId="{5C0D09D5-9B1E-406F-AA7B-C31FECDD1FFC}" type="presParOf" srcId="{F8AD0862-88B2-427A-A559-DAEC51E7B823}" destId="{7545EAF9-7E73-4302-841C-AD387A00C2E2}" srcOrd="2" destOrd="0" presId="urn:microsoft.com/office/officeart/2008/layout/SquareAccentList"/>
    <dgm:cxn modelId="{B56A9F25-F6B6-4956-9B4F-ACA24B3092A0}" type="presParOf" srcId="{7545EAF9-7E73-4302-841C-AD387A00C2E2}" destId="{08C6A7EA-4AE4-4432-A7F1-55C7C96EF53E}" srcOrd="0" destOrd="0" presId="urn:microsoft.com/office/officeart/2008/layout/SquareAccentList"/>
    <dgm:cxn modelId="{78700E63-04DF-49B1-94C6-32589C575EBA}" type="presParOf" srcId="{7545EAF9-7E73-4302-841C-AD387A00C2E2}" destId="{19446263-1692-41B5-AC9C-E7A48571EFA0}" srcOrd="1" destOrd="0" presId="urn:microsoft.com/office/officeart/2008/layout/SquareAccentList"/>
    <dgm:cxn modelId="{CE7B68CC-021C-4E64-A23D-B4906B486B68}" type="presParOf" srcId="{F8AD0862-88B2-427A-A559-DAEC51E7B823}" destId="{CC1F24B9-D354-481A-9911-96F02689A2FE}" srcOrd="3" destOrd="0" presId="urn:microsoft.com/office/officeart/2008/layout/SquareAccentList"/>
    <dgm:cxn modelId="{681568F6-3DF4-4B09-85C4-A119C0F67D39}" type="presParOf" srcId="{CC1F24B9-D354-481A-9911-96F02689A2FE}" destId="{5DC06FC2-8940-4579-A0A0-FC26002BC405}" srcOrd="0" destOrd="0" presId="urn:microsoft.com/office/officeart/2008/layout/SquareAccentList"/>
    <dgm:cxn modelId="{481612A5-3F1D-4C04-B446-768F3D57E707}" type="presParOf" srcId="{CC1F24B9-D354-481A-9911-96F02689A2FE}" destId="{9E59ED69-787E-40BA-9C81-BF82D71B4231}" srcOrd="1" destOrd="0" presId="urn:microsoft.com/office/officeart/2008/layout/SquareAccentList"/>
    <dgm:cxn modelId="{E3EEB92C-35B0-4B7C-9F6B-4D064F6B653D}" type="presParOf" srcId="{F8AD0862-88B2-427A-A559-DAEC51E7B823}" destId="{4799DAC1-35F4-40EE-B9F7-4571AFBD17E0}" srcOrd="4" destOrd="0" presId="urn:microsoft.com/office/officeart/2008/layout/SquareAccentList"/>
    <dgm:cxn modelId="{65CB6C23-368F-4F61-8DB9-AE207A3874D6}" type="presParOf" srcId="{4799DAC1-35F4-40EE-B9F7-4571AFBD17E0}" destId="{C22E4EE5-12A6-443A-A1D8-AF5BBAF77BDC}" srcOrd="0" destOrd="0" presId="urn:microsoft.com/office/officeart/2008/layout/SquareAccentList"/>
    <dgm:cxn modelId="{4CCC0343-FF99-4B0A-97BD-D1275E310CBE}" type="presParOf" srcId="{4799DAC1-35F4-40EE-B9F7-4571AFBD17E0}" destId="{53B60DC1-BC91-437E-8CFF-A3CB55DC3C83}" srcOrd="1" destOrd="0" presId="urn:microsoft.com/office/officeart/2008/layout/SquareAccentList"/>
    <dgm:cxn modelId="{3A1F5B04-BCF1-4511-BCFB-F91BFDBD0D95}" type="presParOf" srcId="{0E8A8568-A1A6-43C7-B4C9-E81F5903166D}" destId="{C33269BA-CD4B-44F2-AC73-2256DA9E1E5C}" srcOrd="1" destOrd="0" presId="urn:microsoft.com/office/officeart/2008/layout/SquareAccentList"/>
    <dgm:cxn modelId="{6AD0F625-0A53-40E8-BB69-642A7DBA8FF0}" type="presParOf" srcId="{C33269BA-CD4B-44F2-AC73-2256DA9E1E5C}" destId="{B18B7ACE-3EBA-4318-BF1E-9E31F5EBB958}" srcOrd="0" destOrd="0" presId="urn:microsoft.com/office/officeart/2008/layout/SquareAccentList"/>
    <dgm:cxn modelId="{09A5014C-7E82-4477-B30F-92D58FC8572D}" type="presParOf" srcId="{B18B7ACE-3EBA-4318-BF1E-9E31F5EBB958}" destId="{4BFE9F75-B2A8-4279-8E41-C031ECF0F522}" srcOrd="0" destOrd="0" presId="urn:microsoft.com/office/officeart/2008/layout/SquareAccentList"/>
    <dgm:cxn modelId="{7F59341E-8C3E-4EA8-B6C1-740C4427C92B}" type="presParOf" srcId="{B18B7ACE-3EBA-4318-BF1E-9E31F5EBB958}" destId="{5BF34CD9-6DC5-4F0E-806C-0DE444CB7951}" srcOrd="1" destOrd="0" presId="urn:microsoft.com/office/officeart/2008/layout/SquareAccentList"/>
    <dgm:cxn modelId="{A09DBADC-2364-4334-B218-2727B0FF78EC}" type="presParOf" srcId="{B18B7ACE-3EBA-4318-BF1E-9E31F5EBB958}" destId="{3FA9DA0E-82EA-4A91-A37F-FDD7FA2E4D0F}" srcOrd="2" destOrd="0" presId="urn:microsoft.com/office/officeart/2008/layout/SquareAccentList"/>
    <dgm:cxn modelId="{8D22092A-7BD2-45CB-A06D-D3934AD5DBC9}" type="presParOf" srcId="{C33269BA-CD4B-44F2-AC73-2256DA9E1E5C}" destId="{55370FB1-060E-4830-8992-F31FEDD81E61}" srcOrd="1" destOrd="0" presId="urn:microsoft.com/office/officeart/2008/layout/SquareAccentList"/>
    <dgm:cxn modelId="{1BD56540-A145-4531-BB68-8FB7B84C6E71}" type="presParOf" srcId="{55370FB1-060E-4830-8992-F31FEDD81E61}" destId="{8E246D99-9610-4224-94E1-BFCBC2C5D902}" srcOrd="0" destOrd="0" presId="urn:microsoft.com/office/officeart/2008/layout/SquareAccentList"/>
    <dgm:cxn modelId="{6D685261-BEF8-45F2-93E0-227CCF2240FB}" type="presParOf" srcId="{8E246D99-9610-4224-94E1-BFCBC2C5D902}" destId="{E0D579A7-6D1F-470C-987D-889EEF992F76}" srcOrd="0" destOrd="0" presId="urn:microsoft.com/office/officeart/2008/layout/SquareAccentList"/>
    <dgm:cxn modelId="{F4520831-23EE-4F26-AF5D-B166013C0E06}" type="presParOf" srcId="{8E246D99-9610-4224-94E1-BFCBC2C5D902}" destId="{7C35C693-0EE7-4D23-A7A9-69D147AE4368}" srcOrd="1" destOrd="0" presId="urn:microsoft.com/office/officeart/2008/layout/SquareAccentList"/>
    <dgm:cxn modelId="{E1853B96-BC3A-4FEB-9E82-059E1C68E99E}" type="presParOf" srcId="{55370FB1-060E-4830-8992-F31FEDD81E61}" destId="{87306B8F-EF15-4D3B-A597-66E69B2A30A8}" srcOrd="1" destOrd="0" presId="urn:microsoft.com/office/officeart/2008/layout/SquareAccentList"/>
    <dgm:cxn modelId="{4204C32D-A9EB-4248-82DD-C8E59E9E736B}" type="presParOf" srcId="{87306B8F-EF15-4D3B-A597-66E69B2A30A8}" destId="{B964A0E2-9DAF-4F83-8010-BE5A6838D7B2}" srcOrd="0" destOrd="0" presId="urn:microsoft.com/office/officeart/2008/layout/SquareAccentList"/>
    <dgm:cxn modelId="{A84BC821-5BEC-44BE-85C4-5781F9F0B22E}" type="presParOf" srcId="{87306B8F-EF15-4D3B-A597-66E69B2A30A8}" destId="{204AAF0A-2BF1-4139-A712-B3444E28D7F0}" srcOrd="1" destOrd="0" presId="urn:microsoft.com/office/officeart/2008/layout/SquareAccentList"/>
    <dgm:cxn modelId="{EBF89197-2D22-4F76-91EF-C60F9092C4D9}" type="presParOf" srcId="{55370FB1-060E-4830-8992-F31FEDD81E61}" destId="{77D88A58-5595-4543-826B-054F352AEBC5}" srcOrd="2" destOrd="0" presId="urn:microsoft.com/office/officeart/2008/layout/SquareAccentList"/>
    <dgm:cxn modelId="{F9405873-1CF2-4C80-A509-40281851FE26}" type="presParOf" srcId="{77D88A58-5595-4543-826B-054F352AEBC5}" destId="{0C7754EB-E7BE-4285-AADC-A474E7EBA41B}" srcOrd="0" destOrd="0" presId="urn:microsoft.com/office/officeart/2008/layout/SquareAccentList"/>
    <dgm:cxn modelId="{5EF2E9AB-801E-4367-9671-355CB7E0BCF0}" type="presParOf" srcId="{77D88A58-5595-4543-826B-054F352AEBC5}" destId="{C779BAA4-4C9B-498C-ACB0-49C8D9ACEF21}" srcOrd="1" destOrd="0" presId="urn:microsoft.com/office/officeart/2008/layout/SquareAccentList"/>
    <dgm:cxn modelId="{64931403-9D2B-498B-A0CE-A49F1265F8FB}" type="presParOf" srcId="{0E8A8568-A1A6-43C7-B4C9-E81F5903166D}" destId="{04382EB4-082F-49EB-891E-358D7231D266}" srcOrd="2" destOrd="0" presId="urn:microsoft.com/office/officeart/2008/layout/SquareAccentList"/>
    <dgm:cxn modelId="{D833D405-7527-4EC4-9A5A-21481BDF3FA2}" type="presParOf" srcId="{04382EB4-082F-49EB-891E-358D7231D266}" destId="{F906D54C-DB39-44F6-8DA3-97A803ACDA44}" srcOrd="0" destOrd="0" presId="urn:microsoft.com/office/officeart/2008/layout/SquareAccentList"/>
    <dgm:cxn modelId="{78DFD813-8EB0-4206-8CA9-9722D6C61EEF}" type="presParOf" srcId="{F906D54C-DB39-44F6-8DA3-97A803ACDA44}" destId="{D558BCCF-06B5-4880-9A9B-2E0981888293}" srcOrd="0" destOrd="0" presId="urn:microsoft.com/office/officeart/2008/layout/SquareAccentList"/>
    <dgm:cxn modelId="{98C4DCD1-4297-48A1-9E45-B8DE55045340}" type="presParOf" srcId="{F906D54C-DB39-44F6-8DA3-97A803ACDA44}" destId="{9F7FAB52-C141-4531-BA17-5567F086F456}" srcOrd="1" destOrd="0" presId="urn:microsoft.com/office/officeart/2008/layout/SquareAccentList"/>
    <dgm:cxn modelId="{C8407EEE-7F1C-4782-8E38-3CDCA883439E}" type="presParOf" srcId="{F906D54C-DB39-44F6-8DA3-97A803ACDA44}" destId="{95039870-4F6F-4BE7-B82F-B3B7F0883030}" srcOrd="2" destOrd="0" presId="urn:microsoft.com/office/officeart/2008/layout/SquareAccentList"/>
    <dgm:cxn modelId="{D54A8A45-DDF9-42B8-A9B8-0A94F7A96032}" type="presParOf" srcId="{04382EB4-082F-49EB-891E-358D7231D266}" destId="{E59445BA-7C2B-4A9C-A321-D245DC45265C}" srcOrd="1" destOrd="0" presId="urn:microsoft.com/office/officeart/2008/layout/SquareAccentList"/>
    <dgm:cxn modelId="{2C5D0D0E-5CC5-4770-8DC2-382D9BDE0FB8}" type="presParOf" srcId="{E59445BA-7C2B-4A9C-A321-D245DC45265C}" destId="{742560F8-3E3B-45FE-87C4-827949FD4475}" srcOrd="0" destOrd="0" presId="urn:microsoft.com/office/officeart/2008/layout/SquareAccentList"/>
    <dgm:cxn modelId="{9DED1161-39A7-4179-89E6-E31048E846E4}" type="presParOf" srcId="{742560F8-3E3B-45FE-87C4-827949FD4475}" destId="{C79D859A-38B3-4B2B-9065-43F14E412C51}" srcOrd="0" destOrd="0" presId="urn:microsoft.com/office/officeart/2008/layout/SquareAccentList"/>
    <dgm:cxn modelId="{E7DAD896-CEBF-4D82-AEDC-DED677C985EE}" type="presParOf" srcId="{742560F8-3E3B-45FE-87C4-827949FD4475}" destId="{B28947A1-823D-4C81-8875-0AEB9DAC8E17}" srcOrd="1" destOrd="0" presId="urn:microsoft.com/office/officeart/2008/layout/SquareAccentList"/>
    <dgm:cxn modelId="{D71CE8F4-BA48-45C2-AA04-8BEEF2CDCBB8}" type="presParOf" srcId="{E59445BA-7C2B-4A9C-A321-D245DC45265C}" destId="{D9FA6195-3B41-4774-8220-A79D870B5782}" srcOrd="1" destOrd="0" presId="urn:microsoft.com/office/officeart/2008/layout/SquareAccentList"/>
    <dgm:cxn modelId="{7E4A738C-064F-400B-BFB1-BCADAEE6DA20}" type="presParOf" srcId="{D9FA6195-3B41-4774-8220-A79D870B5782}" destId="{05A654C3-C99A-4BFE-9A24-B510B850AD0C}" srcOrd="0" destOrd="0" presId="urn:microsoft.com/office/officeart/2008/layout/SquareAccentList"/>
    <dgm:cxn modelId="{640B1756-DE09-4961-A5C1-F859ECCD3A1F}" type="presParOf" srcId="{D9FA6195-3B41-4774-8220-A79D870B5782}" destId="{A76CF06F-980D-4B1D-B35D-D6DD39B82F5D}" srcOrd="1" destOrd="0" presId="urn:microsoft.com/office/officeart/2008/layout/SquareAccentList"/>
    <dgm:cxn modelId="{E4527357-9F98-4BC7-8839-482D411B3719}" type="presParOf" srcId="{E59445BA-7C2B-4A9C-A321-D245DC45265C}" destId="{7DD4EE0B-CB67-4F2D-9C28-C0A0B034B014}" srcOrd="2" destOrd="0" presId="urn:microsoft.com/office/officeart/2008/layout/SquareAccentList"/>
    <dgm:cxn modelId="{5AA88D4C-DBA0-43BD-821A-E2DF0F1B5F31}" type="presParOf" srcId="{7DD4EE0B-CB67-4F2D-9C28-C0A0B034B014}" destId="{2CEAD817-0513-4ACF-81BB-5DC19DBB744F}" srcOrd="0" destOrd="0" presId="urn:microsoft.com/office/officeart/2008/layout/SquareAccentList"/>
    <dgm:cxn modelId="{1E2C85D2-A7F1-4931-A390-E2DBF4D7123B}" type="presParOf" srcId="{7DD4EE0B-CB67-4F2D-9C28-C0A0B034B014}" destId="{2578E4C7-7B63-4A82-9CC7-BB4890D234A0}" srcOrd="1" destOrd="0" presId="urn:microsoft.com/office/officeart/2008/layout/SquareAccentList"/>
    <dgm:cxn modelId="{0253450D-D612-4938-B77B-F77FD536839D}" type="presParOf" srcId="{E59445BA-7C2B-4A9C-A321-D245DC45265C}" destId="{3C03E54C-7CD4-4C23-B675-1F1D5851F83A}" srcOrd="3" destOrd="0" presId="urn:microsoft.com/office/officeart/2008/layout/SquareAccentList"/>
    <dgm:cxn modelId="{DDEDBC8A-CE89-4FC3-AECB-76B25DDEE071}" type="presParOf" srcId="{3C03E54C-7CD4-4C23-B675-1F1D5851F83A}" destId="{1D4482D3-7D1D-4906-8BB1-9980DB23BF3B}" srcOrd="0" destOrd="0" presId="urn:microsoft.com/office/officeart/2008/layout/SquareAccentList"/>
    <dgm:cxn modelId="{3118ADEC-F7A8-4CDF-9510-D86C6A840B32}" type="presParOf" srcId="{3C03E54C-7CD4-4C23-B675-1F1D5851F83A}" destId="{10ACDF6A-4796-4033-A641-491D55D83C20}" srcOrd="1" destOrd="0" presId="urn:microsoft.com/office/officeart/2008/layout/SquareAccentList"/>
    <dgm:cxn modelId="{EFC20B1B-3401-4668-86B5-E3E83C2617F8}" type="presParOf" srcId="{E59445BA-7C2B-4A9C-A321-D245DC45265C}" destId="{A4BBA2DF-7D9E-46B8-B211-25953170DA0F}" srcOrd="4" destOrd="0" presId="urn:microsoft.com/office/officeart/2008/layout/SquareAccentList"/>
    <dgm:cxn modelId="{A9EEA923-1D2D-40A3-918E-D2A0651C5765}" type="presParOf" srcId="{A4BBA2DF-7D9E-46B8-B211-25953170DA0F}" destId="{A9DB5A26-F667-48F6-BD93-294DD3F23789}" srcOrd="0" destOrd="0" presId="urn:microsoft.com/office/officeart/2008/layout/SquareAccentList"/>
    <dgm:cxn modelId="{912988F7-EA67-48AC-A743-26E86FEADA2D}" type="presParOf" srcId="{A4BBA2DF-7D9E-46B8-B211-25953170DA0F}" destId="{3800D99B-9513-4E70-B0AA-7B796E669D23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AC3F93C-6D5E-4AD8-87CD-D5878B859916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8C4C2A1-112F-4BEF-92B4-AD11E12A3FC2}">
      <dgm:prSet phldrT="[Tekst]"/>
      <dgm:spPr/>
      <dgm:t>
        <a:bodyPr/>
        <a:lstStyle/>
        <a:p>
          <a:r>
            <a:rPr lang="pl-PL" dirty="0"/>
            <a:t>Kadra zarządzająca</a:t>
          </a:r>
        </a:p>
      </dgm:t>
    </dgm:pt>
    <dgm:pt modelId="{A1B4C947-184B-4369-8471-B73F2ABAC41A}" type="parTrans" cxnId="{917FDA3B-6B72-4300-B921-E979905F42E2}">
      <dgm:prSet/>
      <dgm:spPr/>
      <dgm:t>
        <a:bodyPr/>
        <a:lstStyle/>
        <a:p>
          <a:endParaRPr lang="pl-PL"/>
        </a:p>
      </dgm:t>
    </dgm:pt>
    <dgm:pt modelId="{BAC8DDBA-CD15-4CFF-8CE9-ECA3F2366DBB}" type="sibTrans" cxnId="{917FDA3B-6B72-4300-B921-E979905F42E2}">
      <dgm:prSet/>
      <dgm:spPr/>
      <dgm:t>
        <a:bodyPr/>
        <a:lstStyle/>
        <a:p>
          <a:endParaRPr lang="pl-PL"/>
        </a:p>
      </dgm:t>
    </dgm:pt>
    <dgm:pt modelId="{592ADE92-DB2D-4DF4-A94A-8615C2B73BE7}">
      <dgm:prSet phldrT="[Tekst]"/>
      <dgm:spPr/>
      <dgm:t>
        <a:bodyPr/>
        <a:lstStyle/>
        <a:p>
          <a:r>
            <a:rPr lang="pl-PL" dirty="0"/>
            <a:t>Pracownicy pierwszej linii</a:t>
          </a:r>
        </a:p>
      </dgm:t>
    </dgm:pt>
    <dgm:pt modelId="{AACFA01B-9B9A-4504-92FA-1F1401B5A5E8}" type="parTrans" cxnId="{16AE5845-AB44-4E29-A53B-399ED810B478}">
      <dgm:prSet/>
      <dgm:spPr/>
      <dgm:t>
        <a:bodyPr/>
        <a:lstStyle/>
        <a:p>
          <a:endParaRPr lang="pl-PL"/>
        </a:p>
      </dgm:t>
    </dgm:pt>
    <dgm:pt modelId="{AFC4ABDA-E109-4E3B-8F4B-A2B6826C9692}" type="sibTrans" cxnId="{16AE5845-AB44-4E29-A53B-399ED810B478}">
      <dgm:prSet/>
      <dgm:spPr/>
      <dgm:t>
        <a:bodyPr/>
        <a:lstStyle/>
        <a:p>
          <a:endParaRPr lang="pl-PL"/>
        </a:p>
      </dgm:t>
    </dgm:pt>
    <dgm:pt modelId="{C046836D-E8AD-4241-9185-05895DF0EEE6}" type="pres">
      <dgm:prSet presAssocID="{6AC3F93C-6D5E-4AD8-87CD-D5878B859916}" presName="compositeShape" presStyleCnt="0">
        <dgm:presLayoutVars>
          <dgm:chMax val="2"/>
          <dgm:dir/>
          <dgm:resizeHandles val="exact"/>
        </dgm:presLayoutVars>
      </dgm:prSet>
      <dgm:spPr/>
    </dgm:pt>
    <dgm:pt modelId="{45D4BD4D-AF91-431F-A52A-B1E8B7D973CC}" type="pres">
      <dgm:prSet presAssocID="{6AC3F93C-6D5E-4AD8-87CD-D5878B859916}" presName="divider" presStyleLbl="fgShp" presStyleIdx="0" presStyleCnt="1"/>
      <dgm:spPr/>
    </dgm:pt>
    <dgm:pt modelId="{A17928B3-3DAE-4979-9C1E-451CAC092AC8}" type="pres">
      <dgm:prSet presAssocID="{78C4C2A1-112F-4BEF-92B4-AD11E12A3FC2}" presName="downArrow" presStyleLbl="node1" presStyleIdx="0" presStyleCnt="2"/>
      <dgm:spPr/>
    </dgm:pt>
    <dgm:pt modelId="{27E476DB-128C-4C0B-8882-B20096654746}" type="pres">
      <dgm:prSet presAssocID="{78C4C2A1-112F-4BEF-92B4-AD11E12A3FC2}" presName="downArrowText" presStyleLbl="revTx" presStyleIdx="0" presStyleCnt="2">
        <dgm:presLayoutVars>
          <dgm:bulletEnabled val="1"/>
        </dgm:presLayoutVars>
      </dgm:prSet>
      <dgm:spPr/>
    </dgm:pt>
    <dgm:pt modelId="{64C01B4D-AC9A-406B-85F9-9351F89D555B}" type="pres">
      <dgm:prSet presAssocID="{592ADE92-DB2D-4DF4-A94A-8615C2B73BE7}" presName="upArrow" presStyleLbl="node1" presStyleIdx="1" presStyleCnt="2"/>
      <dgm:spPr/>
    </dgm:pt>
    <dgm:pt modelId="{79DA4135-882E-43A9-A61F-0FB8963DA9AE}" type="pres">
      <dgm:prSet presAssocID="{592ADE92-DB2D-4DF4-A94A-8615C2B73BE7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917FDA3B-6B72-4300-B921-E979905F42E2}" srcId="{6AC3F93C-6D5E-4AD8-87CD-D5878B859916}" destId="{78C4C2A1-112F-4BEF-92B4-AD11E12A3FC2}" srcOrd="0" destOrd="0" parTransId="{A1B4C947-184B-4369-8471-B73F2ABAC41A}" sibTransId="{BAC8DDBA-CD15-4CFF-8CE9-ECA3F2366DBB}"/>
    <dgm:cxn modelId="{16AE5845-AB44-4E29-A53B-399ED810B478}" srcId="{6AC3F93C-6D5E-4AD8-87CD-D5878B859916}" destId="{592ADE92-DB2D-4DF4-A94A-8615C2B73BE7}" srcOrd="1" destOrd="0" parTransId="{AACFA01B-9B9A-4504-92FA-1F1401B5A5E8}" sibTransId="{AFC4ABDA-E109-4E3B-8F4B-A2B6826C9692}"/>
    <dgm:cxn modelId="{28EAEBA9-87AD-4C86-BA7B-0708EEC37AA6}" type="presOf" srcId="{78C4C2A1-112F-4BEF-92B4-AD11E12A3FC2}" destId="{27E476DB-128C-4C0B-8882-B20096654746}" srcOrd="0" destOrd="0" presId="urn:microsoft.com/office/officeart/2005/8/layout/arrow3"/>
    <dgm:cxn modelId="{7961CBD1-0A27-4E4C-989B-7418882BFE82}" type="presOf" srcId="{6AC3F93C-6D5E-4AD8-87CD-D5878B859916}" destId="{C046836D-E8AD-4241-9185-05895DF0EEE6}" srcOrd="0" destOrd="0" presId="urn:microsoft.com/office/officeart/2005/8/layout/arrow3"/>
    <dgm:cxn modelId="{3F7FA2DB-3C92-439F-9316-5CB730696A64}" type="presOf" srcId="{592ADE92-DB2D-4DF4-A94A-8615C2B73BE7}" destId="{79DA4135-882E-43A9-A61F-0FB8963DA9AE}" srcOrd="0" destOrd="0" presId="urn:microsoft.com/office/officeart/2005/8/layout/arrow3"/>
    <dgm:cxn modelId="{2087F12B-07EE-4C15-81D6-59D48751F87C}" type="presParOf" srcId="{C046836D-E8AD-4241-9185-05895DF0EEE6}" destId="{45D4BD4D-AF91-431F-A52A-B1E8B7D973CC}" srcOrd="0" destOrd="0" presId="urn:microsoft.com/office/officeart/2005/8/layout/arrow3"/>
    <dgm:cxn modelId="{3FB6DD3F-51F6-4853-90EC-BA4148200910}" type="presParOf" srcId="{C046836D-E8AD-4241-9185-05895DF0EEE6}" destId="{A17928B3-3DAE-4979-9C1E-451CAC092AC8}" srcOrd="1" destOrd="0" presId="urn:microsoft.com/office/officeart/2005/8/layout/arrow3"/>
    <dgm:cxn modelId="{1FAEE200-2EC6-4699-95E2-5AAA0E7B3D78}" type="presParOf" srcId="{C046836D-E8AD-4241-9185-05895DF0EEE6}" destId="{27E476DB-128C-4C0B-8882-B20096654746}" srcOrd="2" destOrd="0" presId="urn:microsoft.com/office/officeart/2005/8/layout/arrow3"/>
    <dgm:cxn modelId="{1DA86855-609A-4E30-AB34-1498B4F602BA}" type="presParOf" srcId="{C046836D-E8AD-4241-9185-05895DF0EEE6}" destId="{64C01B4D-AC9A-406B-85F9-9351F89D555B}" srcOrd="3" destOrd="0" presId="urn:microsoft.com/office/officeart/2005/8/layout/arrow3"/>
    <dgm:cxn modelId="{143A39D4-DD56-408A-8078-573F66EDC81E}" type="presParOf" srcId="{C046836D-E8AD-4241-9185-05895DF0EEE6}" destId="{79DA4135-882E-43A9-A61F-0FB8963DA9A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DB9D41-FFBE-4FFF-A258-5D3CDE5EAC33}" type="doc">
      <dgm:prSet loTypeId="urn:microsoft.com/office/officeart/2005/8/layout/pyramid1" loCatId="pyramid" qsTypeId="urn:microsoft.com/office/officeart/2005/8/quickstyle/simple3" qsCatId="simple" csTypeId="urn:microsoft.com/office/officeart/2005/8/colors/colorful1" csCatId="colorful" phldr="1"/>
      <dgm:spPr/>
    </dgm:pt>
    <dgm:pt modelId="{7FBADF04-7C7D-4CCE-A82A-EEE975D1F76F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Potrzeby samorealizacji</a:t>
          </a:r>
        </a:p>
      </dgm:t>
    </dgm:pt>
    <dgm:pt modelId="{D90371EB-866D-4AAB-8210-D8D2D773BCAB}" type="parTrans" cxnId="{B28B6E8B-012A-4A2C-A623-A661326E00E6}">
      <dgm:prSet/>
      <dgm:spPr/>
      <dgm:t>
        <a:bodyPr/>
        <a:lstStyle/>
        <a:p>
          <a:endParaRPr lang="pl-PL"/>
        </a:p>
      </dgm:t>
    </dgm:pt>
    <dgm:pt modelId="{9E6F7403-EE9D-4635-83A4-D854B8BC1004}" type="sibTrans" cxnId="{B28B6E8B-012A-4A2C-A623-A661326E00E6}">
      <dgm:prSet/>
      <dgm:spPr/>
      <dgm:t>
        <a:bodyPr/>
        <a:lstStyle/>
        <a:p>
          <a:endParaRPr lang="pl-PL"/>
        </a:p>
      </dgm:t>
    </dgm:pt>
    <dgm:pt modelId="{4E176C4B-EBF8-40F2-8AD8-2272F697648D}">
      <dgm:prSet phldrT="[Tekst]"/>
      <dgm:spPr/>
      <dgm:t>
        <a:bodyPr/>
        <a:lstStyle/>
        <a:p>
          <a:pPr>
            <a:buNone/>
          </a:pPr>
          <a:r>
            <a:rPr lang="pl-PL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Potrzeby uznania</a:t>
          </a:r>
          <a:endParaRPr lang="pl-PL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31DA97-0A05-49A5-9316-EB8ECC300BC3}" type="parTrans" cxnId="{7F6DD305-C74A-4F17-8289-1A846663565D}">
      <dgm:prSet/>
      <dgm:spPr/>
      <dgm:t>
        <a:bodyPr/>
        <a:lstStyle/>
        <a:p>
          <a:endParaRPr lang="pl-PL"/>
        </a:p>
      </dgm:t>
    </dgm:pt>
    <dgm:pt modelId="{85C0ACCF-38A5-4A36-8F71-4FD8D89B04A2}" type="sibTrans" cxnId="{7F6DD305-C74A-4F17-8289-1A846663565D}">
      <dgm:prSet/>
      <dgm:spPr/>
      <dgm:t>
        <a:bodyPr/>
        <a:lstStyle/>
        <a:p>
          <a:endParaRPr lang="pl-PL"/>
        </a:p>
      </dgm:t>
    </dgm:pt>
    <dgm:pt modelId="{915FE75F-EEFE-4F69-8E03-1B77278AB089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Potrzeby przynależności</a:t>
          </a:r>
        </a:p>
      </dgm:t>
    </dgm:pt>
    <dgm:pt modelId="{ECFB806E-10E9-4D9F-88CD-4EA29A0469E9}" type="parTrans" cxnId="{9F4E021B-35A5-4E18-8AF9-D55B16AE9C78}">
      <dgm:prSet/>
      <dgm:spPr/>
      <dgm:t>
        <a:bodyPr/>
        <a:lstStyle/>
        <a:p>
          <a:endParaRPr lang="pl-PL"/>
        </a:p>
      </dgm:t>
    </dgm:pt>
    <dgm:pt modelId="{E476565A-7B1B-43F5-8B09-7677A4EC8BD6}" type="sibTrans" cxnId="{9F4E021B-35A5-4E18-8AF9-D55B16AE9C78}">
      <dgm:prSet/>
      <dgm:spPr/>
      <dgm:t>
        <a:bodyPr/>
        <a:lstStyle/>
        <a:p>
          <a:endParaRPr lang="pl-PL"/>
        </a:p>
      </dgm:t>
    </dgm:pt>
    <dgm:pt modelId="{8DD66F1F-4BDA-4A27-A623-DBCA14C5BBF8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Potrzeby bezpieczeństwa</a:t>
          </a:r>
        </a:p>
      </dgm:t>
    </dgm:pt>
    <dgm:pt modelId="{D1033FBA-91EE-4FE7-B521-B31290498FC0}" type="parTrans" cxnId="{6869AC4E-63E8-489E-B4EE-BE409108EA05}">
      <dgm:prSet/>
      <dgm:spPr/>
      <dgm:t>
        <a:bodyPr/>
        <a:lstStyle/>
        <a:p>
          <a:endParaRPr lang="pl-PL"/>
        </a:p>
      </dgm:t>
    </dgm:pt>
    <dgm:pt modelId="{42AC74E4-8C47-4079-93B2-2BD7B2C26CF7}" type="sibTrans" cxnId="{6869AC4E-63E8-489E-B4EE-BE409108EA05}">
      <dgm:prSet/>
      <dgm:spPr/>
      <dgm:t>
        <a:bodyPr/>
        <a:lstStyle/>
        <a:p>
          <a:endParaRPr lang="pl-PL"/>
        </a:p>
      </dgm:t>
    </dgm:pt>
    <dgm:pt modelId="{193BA853-DC37-4C9C-8AA3-482E969C5D6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Potrzeby fizjologiczne</a:t>
          </a:r>
        </a:p>
      </dgm:t>
    </dgm:pt>
    <dgm:pt modelId="{0AF16B82-31F0-4728-9024-0B99DD157F21}" type="parTrans" cxnId="{CBE582AA-94FB-46A3-894E-065F2AAC738B}">
      <dgm:prSet/>
      <dgm:spPr/>
      <dgm:t>
        <a:bodyPr/>
        <a:lstStyle/>
        <a:p>
          <a:endParaRPr lang="pl-PL"/>
        </a:p>
      </dgm:t>
    </dgm:pt>
    <dgm:pt modelId="{8B0A787D-94A5-4CC0-B9E7-EC3500572125}" type="sibTrans" cxnId="{CBE582AA-94FB-46A3-894E-065F2AAC738B}">
      <dgm:prSet/>
      <dgm:spPr/>
      <dgm:t>
        <a:bodyPr/>
        <a:lstStyle/>
        <a:p>
          <a:endParaRPr lang="pl-PL"/>
        </a:p>
      </dgm:t>
    </dgm:pt>
    <dgm:pt modelId="{0D324927-8476-41C6-9104-CCD1037BDA9F}" type="pres">
      <dgm:prSet presAssocID="{A5DB9D41-FFBE-4FFF-A258-5D3CDE5EAC33}" presName="Name0" presStyleCnt="0">
        <dgm:presLayoutVars>
          <dgm:dir/>
          <dgm:animLvl val="lvl"/>
          <dgm:resizeHandles val="exact"/>
        </dgm:presLayoutVars>
      </dgm:prSet>
      <dgm:spPr/>
    </dgm:pt>
    <dgm:pt modelId="{94E0F1DC-3155-4747-91A6-5FAC562D312B}" type="pres">
      <dgm:prSet presAssocID="{7FBADF04-7C7D-4CCE-A82A-EEE975D1F76F}" presName="Name8" presStyleCnt="0"/>
      <dgm:spPr/>
    </dgm:pt>
    <dgm:pt modelId="{0A3C10BE-EFDE-4CF9-85AC-95ECF84CB7BC}" type="pres">
      <dgm:prSet presAssocID="{7FBADF04-7C7D-4CCE-A82A-EEE975D1F76F}" presName="level" presStyleLbl="node1" presStyleIdx="0" presStyleCnt="5">
        <dgm:presLayoutVars>
          <dgm:chMax val="1"/>
          <dgm:bulletEnabled val="1"/>
        </dgm:presLayoutVars>
      </dgm:prSet>
      <dgm:spPr/>
    </dgm:pt>
    <dgm:pt modelId="{8A603C1B-87B8-460A-A404-1424232FC9AF}" type="pres">
      <dgm:prSet presAssocID="{7FBADF04-7C7D-4CCE-A82A-EEE975D1F76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EC22A1C-8AC6-42B3-91F0-52997193431A}" type="pres">
      <dgm:prSet presAssocID="{4E176C4B-EBF8-40F2-8AD8-2272F697648D}" presName="Name8" presStyleCnt="0"/>
      <dgm:spPr/>
    </dgm:pt>
    <dgm:pt modelId="{A61134B2-41AE-462A-A10B-EA1CC34417C4}" type="pres">
      <dgm:prSet presAssocID="{4E176C4B-EBF8-40F2-8AD8-2272F697648D}" presName="level" presStyleLbl="node1" presStyleIdx="1" presStyleCnt="5">
        <dgm:presLayoutVars>
          <dgm:chMax val="1"/>
          <dgm:bulletEnabled val="1"/>
        </dgm:presLayoutVars>
      </dgm:prSet>
      <dgm:spPr/>
    </dgm:pt>
    <dgm:pt modelId="{DE4BB194-FA66-4114-A662-E511E66843EB}" type="pres">
      <dgm:prSet presAssocID="{4E176C4B-EBF8-40F2-8AD8-2272F697648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305EEFD-5DA2-4258-B4B1-A5E726611A1B}" type="pres">
      <dgm:prSet presAssocID="{915FE75F-EEFE-4F69-8E03-1B77278AB089}" presName="Name8" presStyleCnt="0"/>
      <dgm:spPr/>
    </dgm:pt>
    <dgm:pt modelId="{23867DEE-8AF4-4AC4-B373-BFEFD61B51C4}" type="pres">
      <dgm:prSet presAssocID="{915FE75F-EEFE-4F69-8E03-1B77278AB089}" presName="level" presStyleLbl="node1" presStyleIdx="2" presStyleCnt="5">
        <dgm:presLayoutVars>
          <dgm:chMax val="1"/>
          <dgm:bulletEnabled val="1"/>
        </dgm:presLayoutVars>
      </dgm:prSet>
      <dgm:spPr/>
    </dgm:pt>
    <dgm:pt modelId="{1CCC4722-E4A4-48D2-8D14-B9490B6D3A8C}" type="pres">
      <dgm:prSet presAssocID="{915FE75F-EEFE-4F69-8E03-1B77278AB08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4805D7D-38A2-4554-8A51-3737BC9C5972}" type="pres">
      <dgm:prSet presAssocID="{8DD66F1F-4BDA-4A27-A623-DBCA14C5BBF8}" presName="Name8" presStyleCnt="0"/>
      <dgm:spPr/>
    </dgm:pt>
    <dgm:pt modelId="{7C19D265-FC99-4BBF-B1F2-384C6CAD8A03}" type="pres">
      <dgm:prSet presAssocID="{8DD66F1F-4BDA-4A27-A623-DBCA14C5BBF8}" presName="level" presStyleLbl="node1" presStyleIdx="3" presStyleCnt="5">
        <dgm:presLayoutVars>
          <dgm:chMax val="1"/>
          <dgm:bulletEnabled val="1"/>
        </dgm:presLayoutVars>
      </dgm:prSet>
      <dgm:spPr/>
    </dgm:pt>
    <dgm:pt modelId="{F258B9DD-5005-47E5-BCAA-81C30987095C}" type="pres">
      <dgm:prSet presAssocID="{8DD66F1F-4BDA-4A27-A623-DBCA14C5BB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D3721A7-0568-4DEE-8C0F-F5A4B9CE535A}" type="pres">
      <dgm:prSet presAssocID="{193BA853-DC37-4C9C-8AA3-482E969C5D63}" presName="Name8" presStyleCnt="0"/>
      <dgm:spPr/>
    </dgm:pt>
    <dgm:pt modelId="{2E9766A9-8890-433B-9AA2-1BB2A44BF81F}" type="pres">
      <dgm:prSet presAssocID="{193BA853-DC37-4C9C-8AA3-482E969C5D63}" presName="level" presStyleLbl="node1" presStyleIdx="4" presStyleCnt="5">
        <dgm:presLayoutVars>
          <dgm:chMax val="1"/>
          <dgm:bulletEnabled val="1"/>
        </dgm:presLayoutVars>
      </dgm:prSet>
      <dgm:spPr/>
    </dgm:pt>
    <dgm:pt modelId="{24B223F4-9AB7-4686-9D51-4CE57A0E91A2}" type="pres">
      <dgm:prSet presAssocID="{193BA853-DC37-4C9C-8AA3-482E969C5D6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F6DD305-C74A-4F17-8289-1A846663565D}" srcId="{A5DB9D41-FFBE-4FFF-A258-5D3CDE5EAC33}" destId="{4E176C4B-EBF8-40F2-8AD8-2272F697648D}" srcOrd="1" destOrd="0" parTransId="{0C31DA97-0A05-49A5-9316-EB8ECC300BC3}" sibTransId="{85C0ACCF-38A5-4A36-8F71-4FD8D89B04A2}"/>
    <dgm:cxn modelId="{CB89CB10-3454-4A7C-890D-D307C6A08450}" type="presOf" srcId="{193BA853-DC37-4C9C-8AA3-482E969C5D63}" destId="{24B223F4-9AB7-4686-9D51-4CE57A0E91A2}" srcOrd="1" destOrd="0" presId="urn:microsoft.com/office/officeart/2005/8/layout/pyramid1"/>
    <dgm:cxn modelId="{2CED3C15-674E-4E65-854E-866E50700972}" type="presOf" srcId="{4E176C4B-EBF8-40F2-8AD8-2272F697648D}" destId="{DE4BB194-FA66-4114-A662-E511E66843EB}" srcOrd="1" destOrd="0" presId="urn:microsoft.com/office/officeart/2005/8/layout/pyramid1"/>
    <dgm:cxn modelId="{9C4E4F16-3D4D-4AA4-ADFF-E7EA26B61C26}" type="presOf" srcId="{915FE75F-EEFE-4F69-8E03-1B77278AB089}" destId="{1CCC4722-E4A4-48D2-8D14-B9490B6D3A8C}" srcOrd="1" destOrd="0" presId="urn:microsoft.com/office/officeart/2005/8/layout/pyramid1"/>
    <dgm:cxn modelId="{9F4E021B-35A5-4E18-8AF9-D55B16AE9C78}" srcId="{A5DB9D41-FFBE-4FFF-A258-5D3CDE5EAC33}" destId="{915FE75F-EEFE-4F69-8E03-1B77278AB089}" srcOrd="2" destOrd="0" parTransId="{ECFB806E-10E9-4D9F-88CD-4EA29A0469E9}" sibTransId="{E476565A-7B1B-43F5-8B09-7677A4EC8BD6}"/>
    <dgm:cxn modelId="{DE05C363-0D67-4BFA-93CD-E452006AD89E}" type="presOf" srcId="{915FE75F-EEFE-4F69-8E03-1B77278AB089}" destId="{23867DEE-8AF4-4AC4-B373-BFEFD61B51C4}" srcOrd="0" destOrd="0" presId="urn:microsoft.com/office/officeart/2005/8/layout/pyramid1"/>
    <dgm:cxn modelId="{A66EFF65-0B0D-4AB9-87DF-909D97837A9B}" type="presOf" srcId="{4E176C4B-EBF8-40F2-8AD8-2272F697648D}" destId="{A61134B2-41AE-462A-A10B-EA1CC34417C4}" srcOrd="0" destOrd="0" presId="urn:microsoft.com/office/officeart/2005/8/layout/pyramid1"/>
    <dgm:cxn modelId="{6869AC4E-63E8-489E-B4EE-BE409108EA05}" srcId="{A5DB9D41-FFBE-4FFF-A258-5D3CDE5EAC33}" destId="{8DD66F1F-4BDA-4A27-A623-DBCA14C5BBF8}" srcOrd="3" destOrd="0" parTransId="{D1033FBA-91EE-4FE7-B521-B31290498FC0}" sibTransId="{42AC74E4-8C47-4079-93B2-2BD7B2C26CF7}"/>
    <dgm:cxn modelId="{FD564674-533F-41BC-A6F2-E22B51C82565}" type="presOf" srcId="{7FBADF04-7C7D-4CCE-A82A-EEE975D1F76F}" destId="{8A603C1B-87B8-460A-A404-1424232FC9AF}" srcOrd="1" destOrd="0" presId="urn:microsoft.com/office/officeart/2005/8/layout/pyramid1"/>
    <dgm:cxn modelId="{7A55C984-7B69-4BDD-89C7-5889E63E6749}" type="presOf" srcId="{8DD66F1F-4BDA-4A27-A623-DBCA14C5BBF8}" destId="{F258B9DD-5005-47E5-BCAA-81C30987095C}" srcOrd="1" destOrd="0" presId="urn:microsoft.com/office/officeart/2005/8/layout/pyramid1"/>
    <dgm:cxn modelId="{B28B6E8B-012A-4A2C-A623-A661326E00E6}" srcId="{A5DB9D41-FFBE-4FFF-A258-5D3CDE5EAC33}" destId="{7FBADF04-7C7D-4CCE-A82A-EEE975D1F76F}" srcOrd="0" destOrd="0" parTransId="{D90371EB-866D-4AAB-8210-D8D2D773BCAB}" sibTransId="{9E6F7403-EE9D-4635-83A4-D854B8BC1004}"/>
    <dgm:cxn modelId="{CBE582AA-94FB-46A3-894E-065F2AAC738B}" srcId="{A5DB9D41-FFBE-4FFF-A258-5D3CDE5EAC33}" destId="{193BA853-DC37-4C9C-8AA3-482E969C5D63}" srcOrd="4" destOrd="0" parTransId="{0AF16B82-31F0-4728-9024-0B99DD157F21}" sibTransId="{8B0A787D-94A5-4CC0-B9E7-EC3500572125}"/>
    <dgm:cxn modelId="{B88EEEAD-3CDF-45B4-8494-FA69373AF1F9}" type="presOf" srcId="{193BA853-DC37-4C9C-8AA3-482E969C5D63}" destId="{2E9766A9-8890-433B-9AA2-1BB2A44BF81F}" srcOrd="0" destOrd="0" presId="urn:microsoft.com/office/officeart/2005/8/layout/pyramid1"/>
    <dgm:cxn modelId="{BD46CEB8-B1C0-4E17-9BE3-1B44C2CDABEF}" type="presOf" srcId="{8DD66F1F-4BDA-4A27-A623-DBCA14C5BBF8}" destId="{7C19D265-FC99-4BBF-B1F2-384C6CAD8A03}" srcOrd="0" destOrd="0" presId="urn:microsoft.com/office/officeart/2005/8/layout/pyramid1"/>
    <dgm:cxn modelId="{3C4CEAB8-CF03-421C-B76C-3E4D6C91236C}" type="presOf" srcId="{7FBADF04-7C7D-4CCE-A82A-EEE975D1F76F}" destId="{0A3C10BE-EFDE-4CF9-85AC-95ECF84CB7BC}" srcOrd="0" destOrd="0" presId="urn:microsoft.com/office/officeart/2005/8/layout/pyramid1"/>
    <dgm:cxn modelId="{92F5D6D9-11BC-4E6D-8548-F96D58878C01}" type="presOf" srcId="{A5DB9D41-FFBE-4FFF-A258-5D3CDE5EAC33}" destId="{0D324927-8476-41C6-9104-CCD1037BDA9F}" srcOrd="0" destOrd="0" presId="urn:microsoft.com/office/officeart/2005/8/layout/pyramid1"/>
    <dgm:cxn modelId="{3515E01D-F78C-4F92-B7D7-2B6602D92C0E}" type="presParOf" srcId="{0D324927-8476-41C6-9104-CCD1037BDA9F}" destId="{94E0F1DC-3155-4747-91A6-5FAC562D312B}" srcOrd="0" destOrd="0" presId="urn:microsoft.com/office/officeart/2005/8/layout/pyramid1"/>
    <dgm:cxn modelId="{FD03CC59-2BF1-4933-91CC-E392B218D134}" type="presParOf" srcId="{94E0F1DC-3155-4747-91A6-5FAC562D312B}" destId="{0A3C10BE-EFDE-4CF9-85AC-95ECF84CB7BC}" srcOrd="0" destOrd="0" presId="urn:microsoft.com/office/officeart/2005/8/layout/pyramid1"/>
    <dgm:cxn modelId="{D867DFC3-CAE1-4D49-8444-812D9692857D}" type="presParOf" srcId="{94E0F1DC-3155-4747-91A6-5FAC562D312B}" destId="{8A603C1B-87B8-460A-A404-1424232FC9AF}" srcOrd="1" destOrd="0" presId="urn:microsoft.com/office/officeart/2005/8/layout/pyramid1"/>
    <dgm:cxn modelId="{1492CC13-2D2B-4EFC-88A8-2ABCF9D4BE45}" type="presParOf" srcId="{0D324927-8476-41C6-9104-CCD1037BDA9F}" destId="{CEC22A1C-8AC6-42B3-91F0-52997193431A}" srcOrd="1" destOrd="0" presId="urn:microsoft.com/office/officeart/2005/8/layout/pyramid1"/>
    <dgm:cxn modelId="{57D5809F-FF51-469A-B28D-25AAE2998F83}" type="presParOf" srcId="{CEC22A1C-8AC6-42B3-91F0-52997193431A}" destId="{A61134B2-41AE-462A-A10B-EA1CC34417C4}" srcOrd="0" destOrd="0" presId="urn:microsoft.com/office/officeart/2005/8/layout/pyramid1"/>
    <dgm:cxn modelId="{DF57909B-BAA8-4346-85E7-4F262CF379A0}" type="presParOf" srcId="{CEC22A1C-8AC6-42B3-91F0-52997193431A}" destId="{DE4BB194-FA66-4114-A662-E511E66843EB}" srcOrd="1" destOrd="0" presId="urn:microsoft.com/office/officeart/2005/8/layout/pyramid1"/>
    <dgm:cxn modelId="{2B0BCE33-A105-4E66-B5CB-FC2E57331233}" type="presParOf" srcId="{0D324927-8476-41C6-9104-CCD1037BDA9F}" destId="{F305EEFD-5DA2-4258-B4B1-A5E726611A1B}" srcOrd="2" destOrd="0" presId="urn:microsoft.com/office/officeart/2005/8/layout/pyramid1"/>
    <dgm:cxn modelId="{50F84F7F-3E8D-40D6-99CB-61A1F4357074}" type="presParOf" srcId="{F305EEFD-5DA2-4258-B4B1-A5E726611A1B}" destId="{23867DEE-8AF4-4AC4-B373-BFEFD61B51C4}" srcOrd="0" destOrd="0" presId="urn:microsoft.com/office/officeart/2005/8/layout/pyramid1"/>
    <dgm:cxn modelId="{F43AF65E-4D12-45FA-AFE2-559895A20587}" type="presParOf" srcId="{F305EEFD-5DA2-4258-B4B1-A5E726611A1B}" destId="{1CCC4722-E4A4-48D2-8D14-B9490B6D3A8C}" srcOrd="1" destOrd="0" presId="urn:microsoft.com/office/officeart/2005/8/layout/pyramid1"/>
    <dgm:cxn modelId="{CA1BF57C-C821-4134-9812-F2BAACD3F372}" type="presParOf" srcId="{0D324927-8476-41C6-9104-CCD1037BDA9F}" destId="{F4805D7D-38A2-4554-8A51-3737BC9C5972}" srcOrd="3" destOrd="0" presId="urn:microsoft.com/office/officeart/2005/8/layout/pyramid1"/>
    <dgm:cxn modelId="{B1F896C5-0182-4C14-A16B-538E1F98BA85}" type="presParOf" srcId="{F4805D7D-38A2-4554-8A51-3737BC9C5972}" destId="{7C19D265-FC99-4BBF-B1F2-384C6CAD8A03}" srcOrd="0" destOrd="0" presId="urn:microsoft.com/office/officeart/2005/8/layout/pyramid1"/>
    <dgm:cxn modelId="{3EC04EB2-A406-40F4-9FA2-E8C973F61305}" type="presParOf" srcId="{F4805D7D-38A2-4554-8A51-3737BC9C5972}" destId="{F258B9DD-5005-47E5-BCAA-81C30987095C}" srcOrd="1" destOrd="0" presId="urn:microsoft.com/office/officeart/2005/8/layout/pyramid1"/>
    <dgm:cxn modelId="{05729AAB-DD19-48D2-B5FF-E33A6F3884C3}" type="presParOf" srcId="{0D324927-8476-41C6-9104-CCD1037BDA9F}" destId="{2D3721A7-0568-4DEE-8C0F-F5A4B9CE535A}" srcOrd="4" destOrd="0" presId="urn:microsoft.com/office/officeart/2005/8/layout/pyramid1"/>
    <dgm:cxn modelId="{4CAE5173-6CAE-477E-81CC-384D7DECDBDE}" type="presParOf" srcId="{2D3721A7-0568-4DEE-8C0F-F5A4B9CE535A}" destId="{2E9766A9-8890-433B-9AA2-1BB2A44BF81F}" srcOrd="0" destOrd="0" presId="urn:microsoft.com/office/officeart/2005/8/layout/pyramid1"/>
    <dgm:cxn modelId="{BF588F50-3328-43EE-866E-6331E0FAC683}" type="presParOf" srcId="{2D3721A7-0568-4DEE-8C0F-F5A4B9CE535A}" destId="{24B223F4-9AB7-4686-9D51-4CE57A0E91A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31D7CA6-5A62-4716-B669-ABD78C8F3DB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9967B3A-80E9-4689-8191-E23B92E6BF6D}">
      <dgm:prSet phldrT="[Tekst]"/>
      <dgm:spPr/>
      <dgm:t>
        <a:bodyPr/>
        <a:lstStyle/>
        <a:p>
          <a:r>
            <a:rPr lang="pl-PL" dirty="0"/>
            <a:t>Konflikt angażujący pracownika</a:t>
          </a:r>
        </a:p>
      </dgm:t>
    </dgm:pt>
    <dgm:pt modelId="{F2180297-9E16-4C29-B61D-94B6CFCDA348}" type="parTrans" cxnId="{44A934F4-68E4-45B8-997B-9782AF235041}">
      <dgm:prSet/>
      <dgm:spPr/>
      <dgm:t>
        <a:bodyPr/>
        <a:lstStyle/>
        <a:p>
          <a:endParaRPr lang="pl-PL"/>
        </a:p>
      </dgm:t>
    </dgm:pt>
    <dgm:pt modelId="{64A73E74-09CA-4CA1-81B7-9360C62BAE7B}" type="sibTrans" cxnId="{44A934F4-68E4-45B8-997B-9782AF235041}">
      <dgm:prSet/>
      <dgm:spPr/>
      <dgm:t>
        <a:bodyPr/>
        <a:lstStyle/>
        <a:p>
          <a:endParaRPr lang="pl-PL"/>
        </a:p>
      </dgm:t>
    </dgm:pt>
    <dgm:pt modelId="{E55F5C5A-B451-41DA-A6B1-2BC68F9E1795}">
      <dgm:prSet phldrT="[Tekst]"/>
      <dgm:spPr/>
      <dgm:t>
        <a:bodyPr/>
        <a:lstStyle/>
        <a:p>
          <a:r>
            <a:rPr lang="pl-PL" dirty="0"/>
            <a:t>wartości</a:t>
          </a:r>
        </a:p>
      </dgm:t>
    </dgm:pt>
    <dgm:pt modelId="{CAC53560-BF71-466E-B89D-DBEBA0FB83FD}" type="parTrans" cxnId="{2BA839D1-B0FA-4CE0-986B-2CD9C4A15CE2}">
      <dgm:prSet/>
      <dgm:spPr/>
      <dgm:t>
        <a:bodyPr/>
        <a:lstStyle/>
        <a:p>
          <a:endParaRPr lang="pl-PL"/>
        </a:p>
      </dgm:t>
    </dgm:pt>
    <dgm:pt modelId="{E2BD3919-8B48-4230-BD5C-3C99BB4F66A8}" type="sibTrans" cxnId="{2BA839D1-B0FA-4CE0-986B-2CD9C4A15CE2}">
      <dgm:prSet/>
      <dgm:spPr/>
      <dgm:t>
        <a:bodyPr/>
        <a:lstStyle/>
        <a:p>
          <a:endParaRPr lang="pl-PL"/>
        </a:p>
      </dgm:t>
    </dgm:pt>
    <dgm:pt modelId="{B8C4746B-5872-44A6-BE69-2B9119B2D01E}">
      <dgm:prSet phldrT="[Tekst]"/>
      <dgm:spPr/>
      <dgm:t>
        <a:bodyPr/>
        <a:lstStyle/>
        <a:p>
          <a:r>
            <a:rPr lang="pl-PL" dirty="0"/>
            <a:t>strukturalne</a:t>
          </a:r>
        </a:p>
      </dgm:t>
    </dgm:pt>
    <dgm:pt modelId="{97E26500-9609-45F1-AF5A-9C48306EAE92}" type="parTrans" cxnId="{9A3378C2-2CA2-4404-BD8C-1D2479E0F295}">
      <dgm:prSet/>
      <dgm:spPr/>
      <dgm:t>
        <a:bodyPr/>
        <a:lstStyle/>
        <a:p>
          <a:endParaRPr lang="pl-PL"/>
        </a:p>
      </dgm:t>
    </dgm:pt>
    <dgm:pt modelId="{F91882F8-3272-4B18-9693-C2BECC9BD877}" type="sibTrans" cxnId="{9A3378C2-2CA2-4404-BD8C-1D2479E0F295}">
      <dgm:prSet/>
      <dgm:spPr/>
      <dgm:t>
        <a:bodyPr/>
        <a:lstStyle/>
        <a:p>
          <a:endParaRPr lang="pl-PL"/>
        </a:p>
      </dgm:t>
    </dgm:pt>
    <dgm:pt modelId="{E0A28B43-17FC-4ADD-9F00-A91208CA77D6}">
      <dgm:prSet phldrT="[Tekst]"/>
      <dgm:spPr/>
      <dgm:t>
        <a:bodyPr/>
        <a:lstStyle/>
        <a:p>
          <a:r>
            <a:rPr lang="pl-PL" dirty="0"/>
            <a:t>interpersonalne</a:t>
          </a:r>
        </a:p>
      </dgm:t>
    </dgm:pt>
    <dgm:pt modelId="{EDAA535A-1000-4E1F-B953-40A38DDF75E4}" type="parTrans" cxnId="{6FA1FB8A-D091-46FC-ACDC-5F065E877E7E}">
      <dgm:prSet/>
      <dgm:spPr/>
      <dgm:t>
        <a:bodyPr/>
        <a:lstStyle/>
        <a:p>
          <a:endParaRPr lang="pl-PL"/>
        </a:p>
      </dgm:t>
    </dgm:pt>
    <dgm:pt modelId="{F8D93528-5F66-40F0-AD84-8081F8904CBA}" type="sibTrans" cxnId="{6FA1FB8A-D091-46FC-ACDC-5F065E877E7E}">
      <dgm:prSet/>
      <dgm:spPr/>
      <dgm:t>
        <a:bodyPr/>
        <a:lstStyle/>
        <a:p>
          <a:endParaRPr lang="pl-PL"/>
        </a:p>
      </dgm:t>
    </dgm:pt>
    <dgm:pt modelId="{209EF5EB-9BAF-4EA5-A199-1CE2D9A6E19B}">
      <dgm:prSet/>
      <dgm:spPr/>
      <dgm:t>
        <a:bodyPr/>
        <a:lstStyle/>
        <a:p>
          <a:r>
            <a:rPr lang="pl-PL" dirty="0"/>
            <a:t>polityczne</a:t>
          </a:r>
        </a:p>
      </dgm:t>
    </dgm:pt>
    <dgm:pt modelId="{B208A7F3-26EE-408A-8A52-30AADA7004E5}" type="parTrans" cxnId="{BD8925AF-B4AA-41D0-A4B7-FB4CC1004613}">
      <dgm:prSet/>
      <dgm:spPr/>
      <dgm:t>
        <a:bodyPr/>
        <a:lstStyle/>
        <a:p>
          <a:endParaRPr lang="pl-PL"/>
        </a:p>
      </dgm:t>
    </dgm:pt>
    <dgm:pt modelId="{5EC97F7A-A4CE-4BE6-BF0E-3B7F8DA67D54}" type="sibTrans" cxnId="{BD8925AF-B4AA-41D0-A4B7-FB4CC1004613}">
      <dgm:prSet/>
      <dgm:spPr/>
      <dgm:t>
        <a:bodyPr/>
        <a:lstStyle/>
        <a:p>
          <a:endParaRPr lang="pl-PL"/>
        </a:p>
      </dgm:t>
    </dgm:pt>
    <dgm:pt modelId="{6138D5FF-31AF-42F9-A2C6-A7DAA3238D3C}">
      <dgm:prSet/>
      <dgm:spPr/>
      <dgm:t>
        <a:bodyPr/>
        <a:lstStyle/>
        <a:p>
          <a:r>
            <a:rPr lang="pl-PL" dirty="0"/>
            <a:t>społeczne</a:t>
          </a:r>
        </a:p>
      </dgm:t>
    </dgm:pt>
    <dgm:pt modelId="{4A690803-ECB8-4605-A11A-5713AD27C202}" type="parTrans" cxnId="{2F5A5069-6CEB-455C-8624-723A0BC66557}">
      <dgm:prSet/>
      <dgm:spPr/>
      <dgm:t>
        <a:bodyPr/>
        <a:lstStyle/>
        <a:p>
          <a:endParaRPr lang="pl-PL"/>
        </a:p>
      </dgm:t>
    </dgm:pt>
    <dgm:pt modelId="{BA094E29-0C38-477D-B09B-8F62C7F0C48D}" type="sibTrans" cxnId="{2F5A5069-6CEB-455C-8624-723A0BC66557}">
      <dgm:prSet/>
      <dgm:spPr/>
      <dgm:t>
        <a:bodyPr/>
        <a:lstStyle/>
        <a:p>
          <a:endParaRPr lang="pl-PL"/>
        </a:p>
      </dgm:t>
    </dgm:pt>
    <dgm:pt modelId="{49C511CB-9E2E-4020-A88E-F680AFCB8EFC}">
      <dgm:prSet/>
      <dgm:spPr/>
      <dgm:t>
        <a:bodyPr/>
        <a:lstStyle/>
        <a:p>
          <a:r>
            <a:rPr lang="pl-PL" dirty="0"/>
            <a:t>prawne</a:t>
          </a:r>
        </a:p>
      </dgm:t>
    </dgm:pt>
    <dgm:pt modelId="{3DE351BA-9D5C-4D8D-9820-00EE053BCEB8}" type="parTrans" cxnId="{8983499B-0AB4-4237-8D01-A8E1BBECD24B}">
      <dgm:prSet/>
      <dgm:spPr/>
      <dgm:t>
        <a:bodyPr/>
        <a:lstStyle/>
        <a:p>
          <a:endParaRPr lang="pl-PL"/>
        </a:p>
      </dgm:t>
    </dgm:pt>
    <dgm:pt modelId="{14E0FCBC-F0E0-459F-B29D-F2CBFFE7BE81}" type="sibTrans" cxnId="{8983499B-0AB4-4237-8D01-A8E1BBECD24B}">
      <dgm:prSet/>
      <dgm:spPr/>
    </dgm:pt>
    <dgm:pt modelId="{9CBDA1FB-D21C-4C93-A303-C76E3F501C67}" type="pres">
      <dgm:prSet presAssocID="{B31D7CA6-5A62-4716-B669-ABD78C8F3DB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6654AF8-9542-4848-8B86-A2571F8FF5FF}" type="pres">
      <dgm:prSet presAssocID="{09967B3A-80E9-4689-8191-E23B92E6BF6D}" presName="root1" presStyleCnt="0"/>
      <dgm:spPr/>
    </dgm:pt>
    <dgm:pt modelId="{7A4A37A3-1AFC-4F90-832B-1167DE5B49D0}" type="pres">
      <dgm:prSet presAssocID="{09967B3A-80E9-4689-8191-E23B92E6BF6D}" presName="LevelOneTextNode" presStyleLbl="node0" presStyleIdx="0" presStyleCnt="1">
        <dgm:presLayoutVars>
          <dgm:chPref val="3"/>
        </dgm:presLayoutVars>
      </dgm:prSet>
      <dgm:spPr/>
    </dgm:pt>
    <dgm:pt modelId="{5B0823C6-EE56-4C8C-8A01-955DCD96B7FF}" type="pres">
      <dgm:prSet presAssocID="{09967B3A-80E9-4689-8191-E23B92E6BF6D}" presName="level2hierChild" presStyleCnt="0"/>
      <dgm:spPr/>
    </dgm:pt>
    <dgm:pt modelId="{B232F39E-858F-45B6-A07B-6C52921F21B4}" type="pres">
      <dgm:prSet presAssocID="{CAC53560-BF71-466E-B89D-DBEBA0FB83FD}" presName="conn2-1" presStyleLbl="parChTrans1D2" presStyleIdx="0" presStyleCnt="6"/>
      <dgm:spPr/>
    </dgm:pt>
    <dgm:pt modelId="{718904A7-111D-4873-BD3D-32CA3168727A}" type="pres">
      <dgm:prSet presAssocID="{CAC53560-BF71-466E-B89D-DBEBA0FB83FD}" presName="connTx" presStyleLbl="parChTrans1D2" presStyleIdx="0" presStyleCnt="6"/>
      <dgm:spPr/>
    </dgm:pt>
    <dgm:pt modelId="{51466DD1-C074-46DE-AB79-961FE8314136}" type="pres">
      <dgm:prSet presAssocID="{E55F5C5A-B451-41DA-A6B1-2BC68F9E1795}" presName="root2" presStyleCnt="0"/>
      <dgm:spPr/>
    </dgm:pt>
    <dgm:pt modelId="{916B3125-A47C-4BDC-ABF5-C2EB0B5B7FA4}" type="pres">
      <dgm:prSet presAssocID="{E55F5C5A-B451-41DA-A6B1-2BC68F9E1795}" presName="LevelTwoTextNode" presStyleLbl="node2" presStyleIdx="0" presStyleCnt="6">
        <dgm:presLayoutVars>
          <dgm:chPref val="3"/>
        </dgm:presLayoutVars>
      </dgm:prSet>
      <dgm:spPr/>
    </dgm:pt>
    <dgm:pt modelId="{4CBE6F27-0712-4A97-98A6-39FD1E847DF0}" type="pres">
      <dgm:prSet presAssocID="{E55F5C5A-B451-41DA-A6B1-2BC68F9E1795}" presName="level3hierChild" presStyleCnt="0"/>
      <dgm:spPr/>
    </dgm:pt>
    <dgm:pt modelId="{18AE22C2-C09C-45C5-9278-03BFF8FAD81A}" type="pres">
      <dgm:prSet presAssocID="{97E26500-9609-45F1-AF5A-9C48306EAE92}" presName="conn2-1" presStyleLbl="parChTrans1D2" presStyleIdx="1" presStyleCnt="6"/>
      <dgm:spPr/>
    </dgm:pt>
    <dgm:pt modelId="{71A71629-E1B7-4357-BDB5-008D87B3AD0D}" type="pres">
      <dgm:prSet presAssocID="{97E26500-9609-45F1-AF5A-9C48306EAE92}" presName="connTx" presStyleLbl="parChTrans1D2" presStyleIdx="1" presStyleCnt="6"/>
      <dgm:spPr/>
    </dgm:pt>
    <dgm:pt modelId="{F3E15045-52B2-40E4-ADB3-18D26562DB62}" type="pres">
      <dgm:prSet presAssocID="{B8C4746B-5872-44A6-BE69-2B9119B2D01E}" presName="root2" presStyleCnt="0"/>
      <dgm:spPr/>
    </dgm:pt>
    <dgm:pt modelId="{32503C47-47AF-42F5-897E-AA7A0825D4A3}" type="pres">
      <dgm:prSet presAssocID="{B8C4746B-5872-44A6-BE69-2B9119B2D01E}" presName="LevelTwoTextNode" presStyleLbl="node2" presStyleIdx="1" presStyleCnt="6">
        <dgm:presLayoutVars>
          <dgm:chPref val="3"/>
        </dgm:presLayoutVars>
      </dgm:prSet>
      <dgm:spPr/>
    </dgm:pt>
    <dgm:pt modelId="{A76BCF98-865B-4CE4-A0F9-88113C9AA5EE}" type="pres">
      <dgm:prSet presAssocID="{B8C4746B-5872-44A6-BE69-2B9119B2D01E}" presName="level3hierChild" presStyleCnt="0"/>
      <dgm:spPr/>
    </dgm:pt>
    <dgm:pt modelId="{831BF125-AD22-4613-8291-69C9AFAD8038}" type="pres">
      <dgm:prSet presAssocID="{EDAA535A-1000-4E1F-B953-40A38DDF75E4}" presName="conn2-1" presStyleLbl="parChTrans1D2" presStyleIdx="2" presStyleCnt="6"/>
      <dgm:spPr/>
    </dgm:pt>
    <dgm:pt modelId="{3E3C008F-0730-47E1-8719-5A032D632B26}" type="pres">
      <dgm:prSet presAssocID="{EDAA535A-1000-4E1F-B953-40A38DDF75E4}" presName="connTx" presStyleLbl="parChTrans1D2" presStyleIdx="2" presStyleCnt="6"/>
      <dgm:spPr/>
    </dgm:pt>
    <dgm:pt modelId="{8A544AEB-6EFE-400A-AB6E-47408067A9A4}" type="pres">
      <dgm:prSet presAssocID="{E0A28B43-17FC-4ADD-9F00-A91208CA77D6}" presName="root2" presStyleCnt="0"/>
      <dgm:spPr/>
    </dgm:pt>
    <dgm:pt modelId="{C2142D92-9F97-41FF-A726-370B3CC590CC}" type="pres">
      <dgm:prSet presAssocID="{E0A28B43-17FC-4ADD-9F00-A91208CA77D6}" presName="LevelTwoTextNode" presStyleLbl="node2" presStyleIdx="2" presStyleCnt="6">
        <dgm:presLayoutVars>
          <dgm:chPref val="3"/>
        </dgm:presLayoutVars>
      </dgm:prSet>
      <dgm:spPr/>
    </dgm:pt>
    <dgm:pt modelId="{AD41D145-7BBE-4297-B7A2-0E58501B8CCD}" type="pres">
      <dgm:prSet presAssocID="{E0A28B43-17FC-4ADD-9F00-A91208CA77D6}" presName="level3hierChild" presStyleCnt="0"/>
      <dgm:spPr/>
    </dgm:pt>
    <dgm:pt modelId="{DCD586BD-A74D-4412-80E4-963D6233B35A}" type="pres">
      <dgm:prSet presAssocID="{B208A7F3-26EE-408A-8A52-30AADA7004E5}" presName="conn2-1" presStyleLbl="parChTrans1D2" presStyleIdx="3" presStyleCnt="6"/>
      <dgm:spPr/>
    </dgm:pt>
    <dgm:pt modelId="{ADB1AF17-E02C-4C01-952A-8B074AC65313}" type="pres">
      <dgm:prSet presAssocID="{B208A7F3-26EE-408A-8A52-30AADA7004E5}" presName="connTx" presStyleLbl="parChTrans1D2" presStyleIdx="3" presStyleCnt="6"/>
      <dgm:spPr/>
    </dgm:pt>
    <dgm:pt modelId="{ECE3A0A0-EDE6-4649-9CF8-C88DD4CB2693}" type="pres">
      <dgm:prSet presAssocID="{209EF5EB-9BAF-4EA5-A199-1CE2D9A6E19B}" presName="root2" presStyleCnt="0"/>
      <dgm:spPr/>
    </dgm:pt>
    <dgm:pt modelId="{1911A5A5-2BED-4800-B5E2-2CC0BBB52EA1}" type="pres">
      <dgm:prSet presAssocID="{209EF5EB-9BAF-4EA5-A199-1CE2D9A6E19B}" presName="LevelTwoTextNode" presStyleLbl="node2" presStyleIdx="3" presStyleCnt="6">
        <dgm:presLayoutVars>
          <dgm:chPref val="3"/>
        </dgm:presLayoutVars>
      </dgm:prSet>
      <dgm:spPr/>
    </dgm:pt>
    <dgm:pt modelId="{90CE72CA-3E1E-4C52-A748-B5AB0710FE8A}" type="pres">
      <dgm:prSet presAssocID="{209EF5EB-9BAF-4EA5-A199-1CE2D9A6E19B}" presName="level3hierChild" presStyleCnt="0"/>
      <dgm:spPr/>
    </dgm:pt>
    <dgm:pt modelId="{CFD01078-6F0A-448B-9F7B-74978F743CD4}" type="pres">
      <dgm:prSet presAssocID="{4A690803-ECB8-4605-A11A-5713AD27C202}" presName="conn2-1" presStyleLbl="parChTrans1D2" presStyleIdx="4" presStyleCnt="6"/>
      <dgm:spPr/>
    </dgm:pt>
    <dgm:pt modelId="{32BE8993-5DE7-416E-9678-52FFE2EB05CA}" type="pres">
      <dgm:prSet presAssocID="{4A690803-ECB8-4605-A11A-5713AD27C202}" presName="connTx" presStyleLbl="parChTrans1D2" presStyleIdx="4" presStyleCnt="6"/>
      <dgm:spPr/>
    </dgm:pt>
    <dgm:pt modelId="{C26B1342-EE85-452A-B901-1B510B77AC43}" type="pres">
      <dgm:prSet presAssocID="{6138D5FF-31AF-42F9-A2C6-A7DAA3238D3C}" presName="root2" presStyleCnt="0"/>
      <dgm:spPr/>
    </dgm:pt>
    <dgm:pt modelId="{5AF241CE-9667-4A4F-A06D-7A79FA3EAA7A}" type="pres">
      <dgm:prSet presAssocID="{6138D5FF-31AF-42F9-A2C6-A7DAA3238D3C}" presName="LevelTwoTextNode" presStyleLbl="node2" presStyleIdx="4" presStyleCnt="6">
        <dgm:presLayoutVars>
          <dgm:chPref val="3"/>
        </dgm:presLayoutVars>
      </dgm:prSet>
      <dgm:spPr/>
    </dgm:pt>
    <dgm:pt modelId="{A7ACD41A-25CA-4C48-A835-6409E9BF546F}" type="pres">
      <dgm:prSet presAssocID="{6138D5FF-31AF-42F9-A2C6-A7DAA3238D3C}" presName="level3hierChild" presStyleCnt="0"/>
      <dgm:spPr/>
    </dgm:pt>
    <dgm:pt modelId="{ACA8961A-9930-47B4-A9DC-8C1D8A0F7FA3}" type="pres">
      <dgm:prSet presAssocID="{3DE351BA-9D5C-4D8D-9820-00EE053BCEB8}" presName="conn2-1" presStyleLbl="parChTrans1D2" presStyleIdx="5" presStyleCnt="6"/>
      <dgm:spPr/>
    </dgm:pt>
    <dgm:pt modelId="{623E0F17-FA02-47AE-BFEE-0B0B2CB19C96}" type="pres">
      <dgm:prSet presAssocID="{3DE351BA-9D5C-4D8D-9820-00EE053BCEB8}" presName="connTx" presStyleLbl="parChTrans1D2" presStyleIdx="5" presStyleCnt="6"/>
      <dgm:spPr/>
    </dgm:pt>
    <dgm:pt modelId="{64E2FFDC-6B01-4BCC-8525-48C52028ACED}" type="pres">
      <dgm:prSet presAssocID="{49C511CB-9E2E-4020-A88E-F680AFCB8EFC}" presName="root2" presStyleCnt="0"/>
      <dgm:spPr/>
    </dgm:pt>
    <dgm:pt modelId="{1F0D54AC-BB3B-4094-93C7-C20F6F4CA837}" type="pres">
      <dgm:prSet presAssocID="{49C511CB-9E2E-4020-A88E-F680AFCB8EFC}" presName="LevelTwoTextNode" presStyleLbl="node2" presStyleIdx="5" presStyleCnt="6">
        <dgm:presLayoutVars>
          <dgm:chPref val="3"/>
        </dgm:presLayoutVars>
      </dgm:prSet>
      <dgm:spPr/>
    </dgm:pt>
    <dgm:pt modelId="{C0CA8A9C-ABB0-477F-9D4A-61C34CD016AA}" type="pres">
      <dgm:prSet presAssocID="{49C511CB-9E2E-4020-A88E-F680AFCB8EFC}" presName="level3hierChild" presStyleCnt="0"/>
      <dgm:spPr/>
    </dgm:pt>
  </dgm:ptLst>
  <dgm:cxnLst>
    <dgm:cxn modelId="{744AAC03-A256-49D6-BAE0-431E03965CBC}" type="presOf" srcId="{49C511CB-9E2E-4020-A88E-F680AFCB8EFC}" destId="{1F0D54AC-BB3B-4094-93C7-C20F6F4CA837}" srcOrd="0" destOrd="0" presId="urn:microsoft.com/office/officeart/2008/layout/HorizontalMultiLevelHierarchy"/>
    <dgm:cxn modelId="{235D7B18-E915-4C7E-BE68-FA9F4205AE76}" type="presOf" srcId="{B208A7F3-26EE-408A-8A52-30AADA7004E5}" destId="{ADB1AF17-E02C-4C01-952A-8B074AC65313}" srcOrd="1" destOrd="0" presId="urn:microsoft.com/office/officeart/2008/layout/HorizontalMultiLevelHierarchy"/>
    <dgm:cxn modelId="{27FD0627-B788-45F6-8C3A-1227ECD29209}" type="presOf" srcId="{97E26500-9609-45F1-AF5A-9C48306EAE92}" destId="{18AE22C2-C09C-45C5-9278-03BFF8FAD81A}" srcOrd="0" destOrd="0" presId="urn:microsoft.com/office/officeart/2008/layout/HorizontalMultiLevelHierarchy"/>
    <dgm:cxn modelId="{F8CE3233-D36F-4010-A596-BF455EED886B}" type="presOf" srcId="{3DE351BA-9D5C-4D8D-9820-00EE053BCEB8}" destId="{623E0F17-FA02-47AE-BFEE-0B0B2CB19C96}" srcOrd="1" destOrd="0" presId="urn:microsoft.com/office/officeart/2008/layout/HorizontalMultiLevelHierarchy"/>
    <dgm:cxn modelId="{9D510F3D-7C30-4555-BA49-6C355EEB6917}" type="presOf" srcId="{E0A28B43-17FC-4ADD-9F00-A91208CA77D6}" destId="{C2142D92-9F97-41FF-A726-370B3CC590CC}" srcOrd="0" destOrd="0" presId="urn:microsoft.com/office/officeart/2008/layout/HorizontalMultiLevelHierarchy"/>
    <dgm:cxn modelId="{F37B8E3D-9F21-4C52-A46A-042084DE67C6}" type="presOf" srcId="{209EF5EB-9BAF-4EA5-A199-1CE2D9A6E19B}" destId="{1911A5A5-2BED-4800-B5E2-2CC0BBB52EA1}" srcOrd="0" destOrd="0" presId="urn:microsoft.com/office/officeart/2008/layout/HorizontalMultiLevelHierarchy"/>
    <dgm:cxn modelId="{72DB495B-B8CF-4C03-B84B-30AF41E6DAC0}" type="presOf" srcId="{EDAA535A-1000-4E1F-B953-40A38DDF75E4}" destId="{831BF125-AD22-4613-8291-69C9AFAD8038}" srcOrd="0" destOrd="0" presId="urn:microsoft.com/office/officeart/2008/layout/HorizontalMultiLevelHierarchy"/>
    <dgm:cxn modelId="{F873495F-0050-46E5-BED9-20A5541DB743}" type="presOf" srcId="{E55F5C5A-B451-41DA-A6B1-2BC68F9E1795}" destId="{916B3125-A47C-4BDC-ABF5-C2EB0B5B7FA4}" srcOrd="0" destOrd="0" presId="urn:microsoft.com/office/officeart/2008/layout/HorizontalMultiLevelHierarchy"/>
    <dgm:cxn modelId="{13336D43-F3E7-4F32-B919-F30726127F9D}" type="presOf" srcId="{4A690803-ECB8-4605-A11A-5713AD27C202}" destId="{CFD01078-6F0A-448B-9F7B-74978F743CD4}" srcOrd="0" destOrd="0" presId="urn:microsoft.com/office/officeart/2008/layout/HorizontalMultiLevelHierarchy"/>
    <dgm:cxn modelId="{AAA24668-CF4D-4C67-B2C5-8E2E25E6D9EF}" type="presOf" srcId="{CAC53560-BF71-466E-B89D-DBEBA0FB83FD}" destId="{718904A7-111D-4873-BD3D-32CA3168727A}" srcOrd="1" destOrd="0" presId="urn:microsoft.com/office/officeart/2008/layout/HorizontalMultiLevelHierarchy"/>
    <dgm:cxn modelId="{2F5A5069-6CEB-455C-8624-723A0BC66557}" srcId="{09967B3A-80E9-4689-8191-E23B92E6BF6D}" destId="{6138D5FF-31AF-42F9-A2C6-A7DAA3238D3C}" srcOrd="4" destOrd="0" parTransId="{4A690803-ECB8-4605-A11A-5713AD27C202}" sibTransId="{BA094E29-0C38-477D-B09B-8F62C7F0C48D}"/>
    <dgm:cxn modelId="{2868F24A-305E-4F9E-84BD-911B26E03B81}" type="presOf" srcId="{B31D7CA6-5A62-4716-B669-ABD78C8F3DBC}" destId="{9CBDA1FB-D21C-4C93-A303-C76E3F501C67}" srcOrd="0" destOrd="0" presId="urn:microsoft.com/office/officeart/2008/layout/HorizontalMultiLevelHierarchy"/>
    <dgm:cxn modelId="{73C1446F-8BFB-4210-BA94-8565949E1FF6}" type="presOf" srcId="{CAC53560-BF71-466E-B89D-DBEBA0FB83FD}" destId="{B232F39E-858F-45B6-A07B-6C52921F21B4}" srcOrd="0" destOrd="0" presId="urn:microsoft.com/office/officeart/2008/layout/HorizontalMultiLevelHierarchy"/>
    <dgm:cxn modelId="{04553070-01DB-4842-A7E4-5F7774960369}" type="presOf" srcId="{3DE351BA-9D5C-4D8D-9820-00EE053BCEB8}" destId="{ACA8961A-9930-47B4-A9DC-8C1D8A0F7FA3}" srcOrd="0" destOrd="0" presId="urn:microsoft.com/office/officeart/2008/layout/HorizontalMultiLevelHierarchy"/>
    <dgm:cxn modelId="{FC25E982-5269-4E3C-9BEA-3EE168E6531D}" type="presOf" srcId="{09967B3A-80E9-4689-8191-E23B92E6BF6D}" destId="{7A4A37A3-1AFC-4F90-832B-1167DE5B49D0}" srcOrd="0" destOrd="0" presId="urn:microsoft.com/office/officeart/2008/layout/HorizontalMultiLevelHierarchy"/>
    <dgm:cxn modelId="{6FA1FB8A-D091-46FC-ACDC-5F065E877E7E}" srcId="{09967B3A-80E9-4689-8191-E23B92E6BF6D}" destId="{E0A28B43-17FC-4ADD-9F00-A91208CA77D6}" srcOrd="2" destOrd="0" parTransId="{EDAA535A-1000-4E1F-B953-40A38DDF75E4}" sibTransId="{F8D93528-5F66-40F0-AD84-8081F8904CBA}"/>
    <dgm:cxn modelId="{96468B96-1FB0-4104-B75B-9E7EDDC8C36C}" type="presOf" srcId="{97E26500-9609-45F1-AF5A-9C48306EAE92}" destId="{71A71629-E1B7-4357-BDB5-008D87B3AD0D}" srcOrd="1" destOrd="0" presId="urn:microsoft.com/office/officeart/2008/layout/HorizontalMultiLevelHierarchy"/>
    <dgm:cxn modelId="{8983499B-0AB4-4237-8D01-A8E1BBECD24B}" srcId="{09967B3A-80E9-4689-8191-E23B92E6BF6D}" destId="{49C511CB-9E2E-4020-A88E-F680AFCB8EFC}" srcOrd="5" destOrd="0" parTransId="{3DE351BA-9D5C-4D8D-9820-00EE053BCEB8}" sibTransId="{14E0FCBC-F0E0-459F-B29D-F2CBFFE7BE81}"/>
    <dgm:cxn modelId="{457C7F9E-A649-48CB-9D8F-F31EEDCAAFC8}" type="presOf" srcId="{6138D5FF-31AF-42F9-A2C6-A7DAA3238D3C}" destId="{5AF241CE-9667-4A4F-A06D-7A79FA3EAA7A}" srcOrd="0" destOrd="0" presId="urn:microsoft.com/office/officeart/2008/layout/HorizontalMultiLevelHierarchy"/>
    <dgm:cxn modelId="{BD8925AF-B4AA-41D0-A4B7-FB4CC1004613}" srcId="{09967B3A-80E9-4689-8191-E23B92E6BF6D}" destId="{209EF5EB-9BAF-4EA5-A199-1CE2D9A6E19B}" srcOrd="3" destOrd="0" parTransId="{B208A7F3-26EE-408A-8A52-30AADA7004E5}" sibTransId="{5EC97F7A-A4CE-4BE6-BF0E-3B7F8DA67D54}"/>
    <dgm:cxn modelId="{48488AB7-7471-48A7-A92E-4A8ECE307B6B}" type="presOf" srcId="{B208A7F3-26EE-408A-8A52-30AADA7004E5}" destId="{DCD586BD-A74D-4412-80E4-963D6233B35A}" srcOrd="0" destOrd="0" presId="urn:microsoft.com/office/officeart/2008/layout/HorizontalMultiLevelHierarchy"/>
    <dgm:cxn modelId="{3BE420B9-71E8-42FA-AC15-5ED1FB6E55A6}" type="presOf" srcId="{EDAA535A-1000-4E1F-B953-40A38DDF75E4}" destId="{3E3C008F-0730-47E1-8719-5A032D632B26}" srcOrd="1" destOrd="0" presId="urn:microsoft.com/office/officeart/2008/layout/HorizontalMultiLevelHierarchy"/>
    <dgm:cxn modelId="{6F7B84BD-3BFA-4D0E-BC50-B247F3C439BF}" type="presOf" srcId="{4A690803-ECB8-4605-A11A-5713AD27C202}" destId="{32BE8993-5DE7-416E-9678-52FFE2EB05CA}" srcOrd="1" destOrd="0" presId="urn:microsoft.com/office/officeart/2008/layout/HorizontalMultiLevelHierarchy"/>
    <dgm:cxn modelId="{9A3378C2-2CA2-4404-BD8C-1D2479E0F295}" srcId="{09967B3A-80E9-4689-8191-E23B92E6BF6D}" destId="{B8C4746B-5872-44A6-BE69-2B9119B2D01E}" srcOrd="1" destOrd="0" parTransId="{97E26500-9609-45F1-AF5A-9C48306EAE92}" sibTransId="{F91882F8-3272-4B18-9693-C2BECC9BD877}"/>
    <dgm:cxn modelId="{A12373C6-73F9-4848-A951-22553F14D658}" type="presOf" srcId="{B8C4746B-5872-44A6-BE69-2B9119B2D01E}" destId="{32503C47-47AF-42F5-897E-AA7A0825D4A3}" srcOrd="0" destOrd="0" presId="urn:microsoft.com/office/officeart/2008/layout/HorizontalMultiLevelHierarchy"/>
    <dgm:cxn modelId="{2BA839D1-B0FA-4CE0-986B-2CD9C4A15CE2}" srcId="{09967B3A-80E9-4689-8191-E23B92E6BF6D}" destId="{E55F5C5A-B451-41DA-A6B1-2BC68F9E1795}" srcOrd="0" destOrd="0" parTransId="{CAC53560-BF71-466E-B89D-DBEBA0FB83FD}" sibTransId="{E2BD3919-8B48-4230-BD5C-3C99BB4F66A8}"/>
    <dgm:cxn modelId="{44A934F4-68E4-45B8-997B-9782AF235041}" srcId="{B31D7CA6-5A62-4716-B669-ABD78C8F3DBC}" destId="{09967B3A-80E9-4689-8191-E23B92E6BF6D}" srcOrd="0" destOrd="0" parTransId="{F2180297-9E16-4C29-B61D-94B6CFCDA348}" sibTransId="{64A73E74-09CA-4CA1-81B7-9360C62BAE7B}"/>
    <dgm:cxn modelId="{366D6647-9AA4-431A-850C-04F1C675EC0A}" type="presParOf" srcId="{9CBDA1FB-D21C-4C93-A303-C76E3F501C67}" destId="{B6654AF8-9542-4848-8B86-A2571F8FF5FF}" srcOrd="0" destOrd="0" presId="urn:microsoft.com/office/officeart/2008/layout/HorizontalMultiLevelHierarchy"/>
    <dgm:cxn modelId="{E7813D49-4E85-4DC1-87AD-EC0D53AC1E27}" type="presParOf" srcId="{B6654AF8-9542-4848-8B86-A2571F8FF5FF}" destId="{7A4A37A3-1AFC-4F90-832B-1167DE5B49D0}" srcOrd="0" destOrd="0" presId="urn:microsoft.com/office/officeart/2008/layout/HorizontalMultiLevelHierarchy"/>
    <dgm:cxn modelId="{C80F0434-4A0C-47F4-9012-1766DBE1F6CC}" type="presParOf" srcId="{B6654AF8-9542-4848-8B86-A2571F8FF5FF}" destId="{5B0823C6-EE56-4C8C-8A01-955DCD96B7FF}" srcOrd="1" destOrd="0" presId="urn:microsoft.com/office/officeart/2008/layout/HorizontalMultiLevelHierarchy"/>
    <dgm:cxn modelId="{D9B8F11F-5EEB-42DA-820F-DC601FDA695E}" type="presParOf" srcId="{5B0823C6-EE56-4C8C-8A01-955DCD96B7FF}" destId="{B232F39E-858F-45B6-A07B-6C52921F21B4}" srcOrd="0" destOrd="0" presId="urn:microsoft.com/office/officeart/2008/layout/HorizontalMultiLevelHierarchy"/>
    <dgm:cxn modelId="{48997EAA-99C5-4955-B461-3EF0B3EB795C}" type="presParOf" srcId="{B232F39E-858F-45B6-A07B-6C52921F21B4}" destId="{718904A7-111D-4873-BD3D-32CA3168727A}" srcOrd="0" destOrd="0" presId="urn:microsoft.com/office/officeart/2008/layout/HorizontalMultiLevelHierarchy"/>
    <dgm:cxn modelId="{73F5D8D7-5246-426A-AD39-FE86131D45CC}" type="presParOf" srcId="{5B0823C6-EE56-4C8C-8A01-955DCD96B7FF}" destId="{51466DD1-C074-46DE-AB79-961FE8314136}" srcOrd="1" destOrd="0" presId="urn:microsoft.com/office/officeart/2008/layout/HorizontalMultiLevelHierarchy"/>
    <dgm:cxn modelId="{50E476B1-8CB6-488D-82E1-927E0D873A2E}" type="presParOf" srcId="{51466DD1-C074-46DE-AB79-961FE8314136}" destId="{916B3125-A47C-4BDC-ABF5-C2EB0B5B7FA4}" srcOrd="0" destOrd="0" presId="urn:microsoft.com/office/officeart/2008/layout/HorizontalMultiLevelHierarchy"/>
    <dgm:cxn modelId="{83C68E66-7098-43AE-830E-FAF67CB251C1}" type="presParOf" srcId="{51466DD1-C074-46DE-AB79-961FE8314136}" destId="{4CBE6F27-0712-4A97-98A6-39FD1E847DF0}" srcOrd="1" destOrd="0" presId="urn:microsoft.com/office/officeart/2008/layout/HorizontalMultiLevelHierarchy"/>
    <dgm:cxn modelId="{86C914CB-5484-4874-A100-C13A10D471E6}" type="presParOf" srcId="{5B0823C6-EE56-4C8C-8A01-955DCD96B7FF}" destId="{18AE22C2-C09C-45C5-9278-03BFF8FAD81A}" srcOrd="2" destOrd="0" presId="urn:microsoft.com/office/officeart/2008/layout/HorizontalMultiLevelHierarchy"/>
    <dgm:cxn modelId="{EC2E1B75-166A-49AB-9DDD-6727FCD80BCF}" type="presParOf" srcId="{18AE22C2-C09C-45C5-9278-03BFF8FAD81A}" destId="{71A71629-E1B7-4357-BDB5-008D87B3AD0D}" srcOrd="0" destOrd="0" presId="urn:microsoft.com/office/officeart/2008/layout/HorizontalMultiLevelHierarchy"/>
    <dgm:cxn modelId="{F5356393-CDEB-49C4-A51D-2FFABC100728}" type="presParOf" srcId="{5B0823C6-EE56-4C8C-8A01-955DCD96B7FF}" destId="{F3E15045-52B2-40E4-ADB3-18D26562DB62}" srcOrd="3" destOrd="0" presId="urn:microsoft.com/office/officeart/2008/layout/HorizontalMultiLevelHierarchy"/>
    <dgm:cxn modelId="{80E24DB6-672D-4E2C-AE95-4EA89042F898}" type="presParOf" srcId="{F3E15045-52B2-40E4-ADB3-18D26562DB62}" destId="{32503C47-47AF-42F5-897E-AA7A0825D4A3}" srcOrd="0" destOrd="0" presId="urn:microsoft.com/office/officeart/2008/layout/HorizontalMultiLevelHierarchy"/>
    <dgm:cxn modelId="{2061360B-B8E8-46DA-9B15-5339D2807691}" type="presParOf" srcId="{F3E15045-52B2-40E4-ADB3-18D26562DB62}" destId="{A76BCF98-865B-4CE4-A0F9-88113C9AA5EE}" srcOrd="1" destOrd="0" presId="urn:microsoft.com/office/officeart/2008/layout/HorizontalMultiLevelHierarchy"/>
    <dgm:cxn modelId="{A9DFCC0B-3677-4234-9B0D-2F928D1D5507}" type="presParOf" srcId="{5B0823C6-EE56-4C8C-8A01-955DCD96B7FF}" destId="{831BF125-AD22-4613-8291-69C9AFAD8038}" srcOrd="4" destOrd="0" presId="urn:microsoft.com/office/officeart/2008/layout/HorizontalMultiLevelHierarchy"/>
    <dgm:cxn modelId="{F81C81E0-146A-4A97-8CE4-49E813CDDC7E}" type="presParOf" srcId="{831BF125-AD22-4613-8291-69C9AFAD8038}" destId="{3E3C008F-0730-47E1-8719-5A032D632B26}" srcOrd="0" destOrd="0" presId="urn:microsoft.com/office/officeart/2008/layout/HorizontalMultiLevelHierarchy"/>
    <dgm:cxn modelId="{24D5418A-75A5-45DD-B81F-11DA91481CA4}" type="presParOf" srcId="{5B0823C6-EE56-4C8C-8A01-955DCD96B7FF}" destId="{8A544AEB-6EFE-400A-AB6E-47408067A9A4}" srcOrd="5" destOrd="0" presId="urn:microsoft.com/office/officeart/2008/layout/HorizontalMultiLevelHierarchy"/>
    <dgm:cxn modelId="{35AF34FE-CD2F-4664-8487-D304DA2F5C39}" type="presParOf" srcId="{8A544AEB-6EFE-400A-AB6E-47408067A9A4}" destId="{C2142D92-9F97-41FF-A726-370B3CC590CC}" srcOrd="0" destOrd="0" presId="urn:microsoft.com/office/officeart/2008/layout/HorizontalMultiLevelHierarchy"/>
    <dgm:cxn modelId="{B81D6232-1C7F-4797-AC1D-CAB9A6A0ED86}" type="presParOf" srcId="{8A544AEB-6EFE-400A-AB6E-47408067A9A4}" destId="{AD41D145-7BBE-4297-B7A2-0E58501B8CCD}" srcOrd="1" destOrd="0" presId="urn:microsoft.com/office/officeart/2008/layout/HorizontalMultiLevelHierarchy"/>
    <dgm:cxn modelId="{4F8B435E-5CD4-4DA6-A96F-9CD5E4D992F8}" type="presParOf" srcId="{5B0823C6-EE56-4C8C-8A01-955DCD96B7FF}" destId="{DCD586BD-A74D-4412-80E4-963D6233B35A}" srcOrd="6" destOrd="0" presId="urn:microsoft.com/office/officeart/2008/layout/HorizontalMultiLevelHierarchy"/>
    <dgm:cxn modelId="{B088FCA2-45E9-4419-A9D0-1F7128BBF8C8}" type="presParOf" srcId="{DCD586BD-A74D-4412-80E4-963D6233B35A}" destId="{ADB1AF17-E02C-4C01-952A-8B074AC65313}" srcOrd="0" destOrd="0" presId="urn:microsoft.com/office/officeart/2008/layout/HorizontalMultiLevelHierarchy"/>
    <dgm:cxn modelId="{E8A29807-F990-45AA-896E-0248CD8933B6}" type="presParOf" srcId="{5B0823C6-EE56-4C8C-8A01-955DCD96B7FF}" destId="{ECE3A0A0-EDE6-4649-9CF8-C88DD4CB2693}" srcOrd="7" destOrd="0" presId="urn:microsoft.com/office/officeart/2008/layout/HorizontalMultiLevelHierarchy"/>
    <dgm:cxn modelId="{3D287948-409E-4FE9-BD1D-0997D45C437C}" type="presParOf" srcId="{ECE3A0A0-EDE6-4649-9CF8-C88DD4CB2693}" destId="{1911A5A5-2BED-4800-B5E2-2CC0BBB52EA1}" srcOrd="0" destOrd="0" presId="urn:microsoft.com/office/officeart/2008/layout/HorizontalMultiLevelHierarchy"/>
    <dgm:cxn modelId="{68393728-2135-43EB-8902-DC49C7BE05B8}" type="presParOf" srcId="{ECE3A0A0-EDE6-4649-9CF8-C88DD4CB2693}" destId="{90CE72CA-3E1E-4C52-A748-B5AB0710FE8A}" srcOrd="1" destOrd="0" presId="urn:microsoft.com/office/officeart/2008/layout/HorizontalMultiLevelHierarchy"/>
    <dgm:cxn modelId="{5286D9DA-60FD-4D45-8318-876133A4C881}" type="presParOf" srcId="{5B0823C6-EE56-4C8C-8A01-955DCD96B7FF}" destId="{CFD01078-6F0A-448B-9F7B-74978F743CD4}" srcOrd="8" destOrd="0" presId="urn:microsoft.com/office/officeart/2008/layout/HorizontalMultiLevelHierarchy"/>
    <dgm:cxn modelId="{E0D92D94-81F5-46BD-A9E7-14E3276A937B}" type="presParOf" srcId="{CFD01078-6F0A-448B-9F7B-74978F743CD4}" destId="{32BE8993-5DE7-416E-9678-52FFE2EB05CA}" srcOrd="0" destOrd="0" presId="urn:microsoft.com/office/officeart/2008/layout/HorizontalMultiLevelHierarchy"/>
    <dgm:cxn modelId="{2751D73E-5484-403D-9EE2-A9537CD304D4}" type="presParOf" srcId="{5B0823C6-EE56-4C8C-8A01-955DCD96B7FF}" destId="{C26B1342-EE85-452A-B901-1B510B77AC43}" srcOrd="9" destOrd="0" presId="urn:microsoft.com/office/officeart/2008/layout/HorizontalMultiLevelHierarchy"/>
    <dgm:cxn modelId="{ACF54CDC-5570-497D-BD3C-E2B5E6BC7149}" type="presParOf" srcId="{C26B1342-EE85-452A-B901-1B510B77AC43}" destId="{5AF241CE-9667-4A4F-A06D-7A79FA3EAA7A}" srcOrd="0" destOrd="0" presId="urn:microsoft.com/office/officeart/2008/layout/HorizontalMultiLevelHierarchy"/>
    <dgm:cxn modelId="{0F25FAB8-877F-4E7B-9505-BD74BB0D91AE}" type="presParOf" srcId="{C26B1342-EE85-452A-B901-1B510B77AC43}" destId="{A7ACD41A-25CA-4C48-A835-6409E9BF546F}" srcOrd="1" destOrd="0" presId="urn:microsoft.com/office/officeart/2008/layout/HorizontalMultiLevelHierarchy"/>
    <dgm:cxn modelId="{9C87CC71-739D-4B14-B55F-168D0E734B13}" type="presParOf" srcId="{5B0823C6-EE56-4C8C-8A01-955DCD96B7FF}" destId="{ACA8961A-9930-47B4-A9DC-8C1D8A0F7FA3}" srcOrd="10" destOrd="0" presId="urn:microsoft.com/office/officeart/2008/layout/HorizontalMultiLevelHierarchy"/>
    <dgm:cxn modelId="{45B223EC-7BD0-4A04-88BF-B07D656BDB60}" type="presParOf" srcId="{ACA8961A-9930-47B4-A9DC-8C1D8A0F7FA3}" destId="{623E0F17-FA02-47AE-BFEE-0B0B2CB19C96}" srcOrd="0" destOrd="0" presId="urn:microsoft.com/office/officeart/2008/layout/HorizontalMultiLevelHierarchy"/>
    <dgm:cxn modelId="{6FC2201C-09D0-421D-BAC9-853C03FF8636}" type="presParOf" srcId="{5B0823C6-EE56-4C8C-8A01-955DCD96B7FF}" destId="{64E2FFDC-6B01-4BCC-8525-48C52028ACED}" srcOrd="11" destOrd="0" presId="urn:microsoft.com/office/officeart/2008/layout/HorizontalMultiLevelHierarchy"/>
    <dgm:cxn modelId="{9428E487-2839-4882-BAE9-94A98A539DE3}" type="presParOf" srcId="{64E2FFDC-6B01-4BCC-8525-48C52028ACED}" destId="{1F0D54AC-BB3B-4094-93C7-C20F6F4CA837}" srcOrd="0" destOrd="0" presId="urn:microsoft.com/office/officeart/2008/layout/HorizontalMultiLevelHierarchy"/>
    <dgm:cxn modelId="{596DE071-8C03-437D-B83E-E0DCBAA3C8F8}" type="presParOf" srcId="{64E2FFDC-6B01-4BCC-8525-48C52028ACED}" destId="{C0CA8A9C-ABB0-477F-9D4A-61C34CD016A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637E016-03FC-4113-8F67-813D791AE0E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93E8BB0-277E-4A3C-8395-CD29CB9CF268}">
      <dgm:prSet phldrT="[Tekst]"/>
      <dgm:spPr/>
      <dgm:t>
        <a:bodyPr/>
        <a:lstStyle/>
        <a:p>
          <a:r>
            <a:rPr lang="pl-PL" dirty="0"/>
            <a:t>konsensualne</a:t>
          </a:r>
        </a:p>
      </dgm:t>
    </dgm:pt>
    <dgm:pt modelId="{96D093CF-51D4-432C-8B88-C8647DBC36CF}" type="parTrans" cxnId="{05563924-32F3-4265-9D4F-136DB48239A3}">
      <dgm:prSet/>
      <dgm:spPr/>
      <dgm:t>
        <a:bodyPr/>
        <a:lstStyle/>
        <a:p>
          <a:endParaRPr lang="pl-PL"/>
        </a:p>
      </dgm:t>
    </dgm:pt>
    <dgm:pt modelId="{54F7EA2F-7180-4E54-B823-78AFA46DFC17}" type="sibTrans" cxnId="{05563924-32F3-4265-9D4F-136DB48239A3}">
      <dgm:prSet/>
      <dgm:spPr/>
      <dgm:t>
        <a:bodyPr/>
        <a:lstStyle/>
        <a:p>
          <a:endParaRPr lang="pl-PL"/>
        </a:p>
      </dgm:t>
    </dgm:pt>
    <dgm:pt modelId="{53A9D438-CE68-4F45-B9BB-E67C3C82756D}">
      <dgm:prSet phldrT="[Tekst]"/>
      <dgm:spPr/>
      <dgm:t>
        <a:bodyPr/>
        <a:lstStyle/>
        <a:p>
          <a:r>
            <a:rPr lang="pl-PL" dirty="0"/>
            <a:t>Metody ADR</a:t>
          </a:r>
        </a:p>
      </dgm:t>
    </dgm:pt>
    <dgm:pt modelId="{AA629C9D-8116-4E0B-96F9-6FA854486736}" type="parTrans" cxnId="{BEA49256-5065-4E4C-8C39-E921D1070255}">
      <dgm:prSet/>
      <dgm:spPr/>
      <dgm:t>
        <a:bodyPr/>
        <a:lstStyle/>
        <a:p>
          <a:endParaRPr lang="pl-PL"/>
        </a:p>
      </dgm:t>
    </dgm:pt>
    <dgm:pt modelId="{5B7D5BEE-2F55-4BCC-BB7C-44C581E301CA}" type="sibTrans" cxnId="{BEA49256-5065-4E4C-8C39-E921D1070255}">
      <dgm:prSet/>
      <dgm:spPr/>
      <dgm:t>
        <a:bodyPr/>
        <a:lstStyle/>
        <a:p>
          <a:endParaRPr lang="pl-PL"/>
        </a:p>
      </dgm:t>
    </dgm:pt>
    <dgm:pt modelId="{63398EC7-11EF-4AF9-814F-2EB94B743F32}">
      <dgm:prSet phldrT="[Tekst]"/>
      <dgm:spPr/>
      <dgm:t>
        <a:bodyPr/>
        <a:lstStyle/>
        <a:p>
          <a:r>
            <a:rPr lang="pl-PL" dirty="0"/>
            <a:t>Rola przełożonego</a:t>
          </a:r>
        </a:p>
      </dgm:t>
    </dgm:pt>
    <dgm:pt modelId="{95C89F8D-8D4A-4EBD-AEFE-F43B2B85F5C0}" type="parTrans" cxnId="{9A7A840E-5F90-4297-8B7A-C27BAE8F368F}">
      <dgm:prSet/>
      <dgm:spPr/>
      <dgm:t>
        <a:bodyPr/>
        <a:lstStyle/>
        <a:p>
          <a:endParaRPr lang="pl-PL"/>
        </a:p>
      </dgm:t>
    </dgm:pt>
    <dgm:pt modelId="{8C361039-D8CE-4631-B1DC-5688B3B7F1BD}" type="sibTrans" cxnId="{9A7A840E-5F90-4297-8B7A-C27BAE8F368F}">
      <dgm:prSet/>
      <dgm:spPr/>
      <dgm:t>
        <a:bodyPr/>
        <a:lstStyle/>
        <a:p>
          <a:endParaRPr lang="pl-PL"/>
        </a:p>
      </dgm:t>
    </dgm:pt>
    <dgm:pt modelId="{C96E615E-11B9-4479-B64B-5A5300560F13}">
      <dgm:prSet phldrT="[Tekst]"/>
      <dgm:spPr/>
      <dgm:t>
        <a:bodyPr/>
        <a:lstStyle/>
        <a:p>
          <a:r>
            <a:rPr lang="pl-PL" dirty="0"/>
            <a:t>Strukturalne</a:t>
          </a:r>
        </a:p>
      </dgm:t>
    </dgm:pt>
    <dgm:pt modelId="{75BA29A1-148C-4F24-B3F0-5CB192404AD5}" type="parTrans" cxnId="{CC2A5669-45BD-4FA6-A4DB-41E5C9FBDB17}">
      <dgm:prSet/>
      <dgm:spPr/>
      <dgm:t>
        <a:bodyPr/>
        <a:lstStyle/>
        <a:p>
          <a:endParaRPr lang="pl-PL"/>
        </a:p>
      </dgm:t>
    </dgm:pt>
    <dgm:pt modelId="{27553BBB-6958-43B9-B70F-8527311F12AA}" type="sibTrans" cxnId="{CC2A5669-45BD-4FA6-A4DB-41E5C9FBDB17}">
      <dgm:prSet/>
      <dgm:spPr/>
      <dgm:t>
        <a:bodyPr/>
        <a:lstStyle/>
        <a:p>
          <a:endParaRPr lang="pl-PL"/>
        </a:p>
      </dgm:t>
    </dgm:pt>
    <dgm:pt modelId="{1D9D03D1-49B6-47A9-B20B-F1A63A75F212}">
      <dgm:prSet phldrT="[Tekst]"/>
      <dgm:spPr/>
      <dgm:t>
        <a:bodyPr/>
        <a:lstStyle/>
        <a:p>
          <a:r>
            <a:rPr lang="pl-PL" dirty="0"/>
            <a:t>Przekształcenia struktur</a:t>
          </a:r>
        </a:p>
      </dgm:t>
    </dgm:pt>
    <dgm:pt modelId="{CE1D6707-6D2D-4A65-84E0-669DB25D48AE}" type="parTrans" cxnId="{ED738AEF-6C8C-4EE4-800A-FEBEFE918828}">
      <dgm:prSet/>
      <dgm:spPr/>
      <dgm:t>
        <a:bodyPr/>
        <a:lstStyle/>
        <a:p>
          <a:endParaRPr lang="pl-PL"/>
        </a:p>
      </dgm:t>
    </dgm:pt>
    <dgm:pt modelId="{C3849E8A-180B-47D6-8081-0845643BB7D2}" type="sibTrans" cxnId="{ED738AEF-6C8C-4EE4-800A-FEBEFE918828}">
      <dgm:prSet/>
      <dgm:spPr/>
      <dgm:t>
        <a:bodyPr/>
        <a:lstStyle/>
        <a:p>
          <a:endParaRPr lang="pl-PL"/>
        </a:p>
      </dgm:t>
    </dgm:pt>
    <dgm:pt modelId="{2148ED0C-C190-47AE-84CF-25503F30E920}">
      <dgm:prSet phldrT="[Tekst]"/>
      <dgm:spPr/>
      <dgm:t>
        <a:bodyPr/>
        <a:lstStyle/>
        <a:p>
          <a:r>
            <a:rPr lang="pl-PL" dirty="0"/>
            <a:t>Organizacja czasu pracy</a:t>
          </a:r>
        </a:p>
      </dgm:t>
    </dgm:pt>
    <dgm:pt modelId="{471B293F-A2F1-4053-AC00-59039E18CFBE}" type="parTrans" cxnId="{686FACED-BA9D-4F29-B895-7F7E987A06EC}">
      <dgm:prSet/>
      <dgm:spPr/>
      <dgm:t>
        <a:bodyPr/>
        <a:lstStyle/>
        <a:p>
          <a:endParaRPr lang="pl-PL"/>
        </a:p>
      </dgm:t>
    </dgm:pt>
    <dgm:pt modelId="{844270AE-CFC3-4551-AFF6-E9BA3DB61880}" type="sibTrans" cxnId="{686FACED-BA9D-4F29-B895-7F7E987A06EC}">
      <dgm:prSet/>
      <dgm:spPr/>
      <dgm:t>
        <a:bodyPr/>
        <a:lstStyle/>
        <a:p>
          <a:endParaRPr lang="pl-PL"/>
        </a:p>
      </dgm:t>
    </dgm:pt>
    <dgm:pt modelId="{4DB1CCAC-7DA1-40B7-90CD-AD570A61FFA9}">
      <dgm:prSet phldrT="[Tekst]"/>
      <dgm:spPr/>
      <dgm:t>
        <a:bodyPr/>
        <a:lstStyle/>
        <a:p>
          <a:r>
            <a:rPr lang="pl-PL" dirty="0"/>
            <a:t>Oddziaływanie społeczne</a:t>
          </a:r>
        </a:p>
      </dgm:t>
    </dgm:pt>
    <dgm:pt modelId="{D64C1AF7-7140-4D67-8D4F-58C0566F9242}" type="parTrans" cxnId="{8961C57E-DA31-47A6-A939-B8219614BBA4}">
      <dgm:prSet/>
      <dgm:spPr/>
      <dgm:t>
        <a:bodyPr/>
        <a:lstStyle/>
        <a:p>
          <a:endParaRPr lang="pl-PL"/>
        </a:p>
      </dgm:t>
    </dgm:pt>
    <dgm:pt modelId="{990D53BA-73FF-41AA-946E-E71013CA4C9C}" type="sibTrans" cxnId="{8961C57E-DA31-47A6-A939-B8219614BBA4}">
      <dgm:prSet/>
      <dgm:spPr/>
      <dgm:t>
        <a:bodyPr/>
        <a:lstStyle/>
        <a:p>
          <a:endParaRPr lang="pl-PL"/>
        </a:p>
      </dgm:t>
    </dgm:pt>
    <dgm:pt modelId="{21B7A6FD-CCCB-4A07-9D86-9B6A0DD11072}">
      <dgm:prSet phldrT="[Tekst]"/>
      <dgm:spPr/>
      <dgm:t>
        <a:bodyPr/>
        <a:lstStyle/>
        <a:p>
          <a:r>
            <a:rPr lang="pl-PL" dirty="0"/>
            <a:t>Zasady współzależności</a:t>
          </a:r>
        </a:p>
      </dgm:t>
    </dgm:pt>
    <dgm:pt modelId="{468564B8-5C93-4769-9F80-F92877A833C8}" type="parTrans" cxnId="{61C98953-4785-4DB6-BA12-6A9D53283121}">
      <dgm:prSet/>
      <dgm:spPr/>
      <dgm:t>
        <a:bodyPr/>
        <a:lstStyle/>
        <a:p>
          <a:endParaRPr lang="pl-PL"/>
        </a:p>
      </dgm:t>
    </dgm:pt>
    <dgm:pt modelId="{324354BF-AAD3-4CF5-92C1-9EE73EAE75A4}" type="sibTrans" cxnId="{61C98953-4785-4DB6-BA12-6A9D53283121}">
      <dgm:prSet/>
      <dgm:spPr/>
      <dgm:t>
        <a:bodyPr/>
        <a:lstStyle/>
        <a:p>
          <a:endParaRPr lang="pl-PL"/>
        </a:p>
      </dgm:t>
    </dgm:pt>
    <dgm:pt modelId="{09C4A190-4203-4800-9378-93DD77C460E9}">
      <dgm:prSet phldrT="[Tekst]"/>
      <dgm:spPr/>
      <dgm:t>
        <a:bodyPr/>
        <a:lstStyle/>
        <a:p>
          <a:r>
            <a:rPr lang="pl-PL" dirty="0"/>
            <a:t>Edukacja etyczna</a:t>
          </a:r>
        </a:p>
      </dgm:t>
    </dgm:pt>
    <dgm:pt modelId="{5834E6DC-F6C6-4D16-B111-A10AA955F91F}" type="parTrans" cxnId="{96B96E6B-2EF6-468B-B425-D4B536DF9477}">
      <dgm:prSet/>
      <dgm:spPr/>
      <dgm:t>
        <a:bodyPr/>
        <a:lstStyle/>
        <a:p>
          <a:endParaRPr lang="pl-PL"/>
        </a:p>
      </dgm:t>
    </dgm:pt>
    <dgm:pt modelId="{2996D04E-9353-44DA-840A-BD017E9CA1D1}" type="sibTrans" cxnId="{96B96E6B-2EF6-468B-B425-D4B536DF9477}">
      <dgm:prSet/>
      <dgm:spPr/>
      <dgm:t>
        <a:bodyPr/>
        <a:lstStyle/>
        <a:p>
          <a:endParaRPr lang="pl-PL"/>
        </a:p>
      </dgm:t>
    </dgm:pt>
    <dgm:pt modelId="{569BEF34-1684-42A5-B537-E367D2EA1EA7}" type="pres">
      <dgm:prSet presAssocID="{1637E016-03FC-4113-8F67-813D791AE0E1}" presName="Name0" presStyleCnt="0">
        <dgm:presLayoutVars>
          <dgm:dir/>
          <dgm:animLvl val="lvl"/>
          <dgm:resizeHandles val="exact"/>
        </dgm:presLayoutVars>
      </dgm:prSet>
      <dgm:spPr/>
    </dgm:pt>
    <dgm:pt modelId="{694DDAC7-84B3-48D0-9AD3-E1A32A9E27A2}" type="pres">
      <dgm:prSet presAssocID="{293E8BB0-277E-4A3C-8395-CD29CB9CF268}" presName="composite" presStyleCnt="0"/>
      <dgm:spPr/>
    </dgm:pt>
    <dgm:pt modelId="{96FBDDFC-AFA7-4954-B9BE-A71A1796DB12}" type="pres">
      <dgm:prSet presAssocID="{293E8BB0-277E-4A3C-8395-CD29CB9CF26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502BF8AE-4E76-4D01-8FF9-E765B2EE040F}" type="pres">
      <dgm:prSet presAssocID="{293E8BB0-277E-4A3C-8395-CD29CB9CF268}" presName="desTx" presStyleLbl="alignAccFollowNode1" presStyleIdx="0" presStyleCnt="3">
        <dgm:presLayoutVars>
          <dgm:bulletEnabled val="1"/>
        </dgm:presLayoutVars>
      </dgm:prSet>
      <dgm:spPr/>
    </dgm:pt>
    <dgm:pt modelId="{51922174-647D-4E8C-8A03-5658CEF9F835}" type="pres">
      <dgm:prSet presAssocID="{54F7EA2F-7180-4E54-B823-78AFA46DFC17}" presName="space" presStyleCnt="0"/>
      <dgm:spPr/>
    </dgm:pt>
    <dgm:pt modelId="{2365297A-1380-42C7-A526-288A8E966635}" type="pres">
      <dgm:prSet presAssocID="{C96E615E-11B9-4479-B64B-5A5300560F13}" presName="composite" presStyleCnt="0"/>
      <dgm:spPr/>
    </dgm:pt>
    <dgm:pt modelId="{CD14981D-8B34-44C1-B220-639D1B4D7040}" type="pres">
      <dgm:prSet presAssocID="{C96E615E-11B9-4479-B64B-5A5300560F1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F1FD6BF-B855-4C85-8989-8C09F94B0E92}" type="pres">
      <dgm:prSet presAssocID="{C96E615E-11B9-4479-B64B-5A5300560F13}" presName="desTx" presStyleLbl="alignAccFollowNode1" presStyleIdx="1" presStyleCnt="3">
        <dgm:presLayoutVars>
          <dgm:bulletEnabled val="1"/>
        </dgm:presLayoutVars>
      </dgm:prSet>
      <dgm:spPr/>
    </dgm:pt>
    <dgm:pt modelId="{A892F2A7-C205-47E5-85CB-218E9B2B7A82}" type="pres">
      <dgm:prSet presAssocID="{27553BBB-6958-43B9-B70F-8527311F12AA}" presName="space" presStyleCnt="0"/>
      <dgm:spPr/>
    </dgm:pt>
    <dgm:pt modelId="{8DDD207A-499B-4BA2-A7FC-0DF3162E5449}" type="pres">
      <dgm:prSet presAssocID="{4DB1CCAC-7DA1-40B7-90CD-AD570A61FFA9}" presName="composite" presStyleCnt="0"/>
      <dgm:spPr/>
    </dgm:pt>
    <dgm:pt modelId="{952D69B6-2B7B-4B55-80E1-89FCB8B2C2BB}" type="pres">
      <dgm:prSet presAssocID="{4DB1CCAC-7DA1-40B7-90CD-AD570A61FFA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EA1165B-1703-4B9E-945E-1A623119317D}" type="pres">
      <dgm:prSet presAssocID="{4DB1CCAC-7DA1-40B7-90CD-AD570A61FFA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A7A840E-5F90-4297-8B7A-C27BAE8F368F}" srcId="{293E8BB0-277E-4A3C-8395-CD29CB9CF268}" destId="{63398EC7-11EF-4AF9-814F-2EB94B743F32}" srcOrd="1" destOrd="0" parTransId="{95C89F8D-8D4A-4EBD-AEFE-F43B2B85F5C0}" sibTransId="{8C361039-D8CE-4631-B1DC-5688B3B7F1BD}"/>
    <dgm:cxn modelId="{DD4C101D-6C38-4401-A18A-55F120E3C172}" type="presOf" srcId="{293E8BB0-277E-4A3C-8395-CD29CB9CF268}" destId="{96FBDDFC-AFA7-4954-B9BE-A71A1796DB12}" srcOrd="0" destOrd="0" presId="urn:microsoft.com/office/officeart/2005/8/layout/hList1"/>
    <dgm:cxn modelId="{05563924-32F3-4265-9D4F-136DB48239A3}" srcId="{1637E016-03FC-4113-8F67-813D791AE0E1}" destId="{293E8BB0-277E-4A3C-8395-CD29CB9CF268}" srcOrd="0" destOrd="0" parTransId="{96D093CF-51D4-432C-8B88-C8647DBC36CF}" sibTransId="{54F7EA2F-7180-4E54-B823-78AFA46DFC17}"/>
    <dgm:cxn modelId="{5948F531-6E0A-4D28-A6F5-2ACE74CE91FE}" type="presOf" srcId="{09C4A190-4203-4800-9378-93DD77C460E9}" destId="{AEA1165B-1703-4B9E-945E-1A623119317D}" srcOrd="0" destOrd="1" presId="urn:microsoft.com/office/officeart/2005/8/layout/hList1"/>
    <dgm:cxn modelId="{4C199D44-AC9F-485B-B877-76AC15C185C4}" type="presOf" srcId="{1637E016-03FC-4113-8F67-813D791AE0E1}" destId="{569BEF34-1684-42A5-B537-E367D2EA1EA7}" srcOrd="0" destOrd="0" presId="urn:microsoft.com/office/officeart/2005/8/layout/hList1"/>
    <dgm:cxn modelId="{CC2A5669-45BD-4FA6-A4DB-41E5C9FBDB17}" srcId="{1637E016-03FC-4113-8F67-813D791AE0E1}" destId="{C96E615E-11B9-4479-B64B-5A5300560F13}" srcOrd="1" destOrd="0" parTransId="{75BA29A1-148C-4F24-B3F0-5CB192404AD5}" sibTransId="{27553BBB-6958-43B9-B70F-8527311F12AA}"/>
    <dgm:cxn modelId="{96B96E6B-2EF6-468B-B425-D4B536DF9477}" srcId="{4DB1CCAC-7DA1-40B7-90CD-AD570A61FFA9}" destId="{09C4A190-4203-4800-9378-93DD77C460E9}" srcOrd="1" destOrd="0" parTransId="{5834E6DC-F6C6-4D16-B111-A10AA955F91F}" sibTransId="{2996D04E-9353-44DA-840A-BD017E9CA1D1}"/>
    <dgm:cxn modelId="{4A160F4C-2B14-46FF-95FA-E3B5B67D73BF}" type="presOf" srcId="{63398EC7-11EF-4AF9-814F-2EB94B743F32}" destId="{502BF8AE-4E76-4D01-8FF9-E765B2EE040F}" srcOrd="0" destOrd="1" presId="urn:microsoft.com/office/officeart/2005/8/layout/hList1"/>
    <dgm:cxn modelId="{61C98953-4785-4DB6-BA12-6A9D53283121}" srcId="{4DB1CCAC-7DA1-40B7-90CD-AD570A61FFA9}" destId="{21B7A6FD-CCCB-4A07-9D86-9B6A0DD11072}" srcOrd="0" destOrd="0" parTransId="{468564B8-5C93-4769-9F80-F92877A833C8}" sibTransId="{324354BF-AAD3-4CF5-92C1-9EE73EAE75A4}"/>
    <dgm:cxn modelId="{BEA49256-5065-4E4C-8C39-E921D1070255}" srcId="{293E8BB0-277E-4A3C-8395-CD29CB9CF268}" destId="{53A9D438-CE68-4F45-B9BB-E67C3C82756D}" srcOrd="0" destOrd="0" parTransId="{AA629C9D-8116-4E0B-96F9-6FA854486736}" sibTransId="{5B7D5BEE-2F55-4BCC-BB7C-44C581E301CA}"/>
    <dgm:cxn modelId="{5BF7587B-24FE-4D23-B3CC-58C9262EEA6E}" type="presOf" srcId="{C96E615E-11B9-4479-B64B-5A5300560F13}" destId="{CD14981D-8B34-44C1-B220-639D1B4D7040}" srcOrd="0" destOrd="0" presId="urn:microsoft.com/office/officeart/2005/8/layout/hList1"/>
    <dgm:cxn modelId="{8961C57E-DA31-47A6-A939-B8219614BBA4}" srcId="{1637E016-03FC-4113-8F67-813D791AE0E1}" destId="{4DB1CCAC-7DA1-40B7-90CD-AD570A61FFA9}" srcOrd="2" destOrd="0" parTransId="{D64C1AF7-7140-4D67-8D4F-58C0566F9242}" sibTransId="{990D53BA-73FF-41AA-946E-E71013CA4C9C}"/>
    <dgm:cxn modelId="{53A488A4-ED00-4117-8B00-BE4D2CA27A56}" type="presOf" srcId="{53A9D438-CE68-4F45-B9BB-E67C3C82756D}" destId="{502BF8AE-4E76-4D01-8FF9-E765B2EE040F}" srcOrd="0" destOrd="0" presId="urn:microsoft.com/office/officeart/2005/8/layout/hList1"/>
    <dgm:cxn modelId="{C769F4AC-ECCA-4C6E-BDB0-A511B4FBE4AD}" type="presOf" srcId="{21B7A6FD-CCCB-4A07-9D86-9B6A0DD11072}" destId="{AEA1165B-1703-4B9E-945E-1A623119317D}" srcOrd="0" destOrd="0" presId="urn:microsoft.com/office/officeart/2005/8/layout/hList1"/>
    <dgm:cxn modelId="{2D9960BB-5C10-48AE-9350-DA43C3C97299}" type="presOf" srcId="{1D9D03D1-49B6-47A9-B20B-F1A63A75F212}" destId="{1F1FD6BF-B855-4C85-8989-8C09F94B0E92}" srcOrd="0" destOrd="0" presId="urn:microsoft.com/office/officeart/2005/8/layout/hList1"/>
    <dgm:cxn modelId="{2FDB37CC-CF65-4838-B958-B30E53710694}" type="presOf" srcId="{4DB1CCAC-7DA1-40B7-90CD-AD570A61FFA9}" destId="{952D69B6-2B7B-4B55-80E1-89FCB8B2C2BB}" srcOrd="0" destOrd="0" presId="urn:microsoft.com/office/officeart/2005/8/layout/hList1"/>
    <dgm:cxn modelId="{686FACED-BA9D-4F29-B895-7F7E987A06EC}" srcId="{C96E615E-11B9-4479-B64B-5A5300560F13}" destId="{2148ED0C-C190-47AE-84CF-25503F30E920}" srcOrd="1" destOrd="0" parTransId="{471B293F-A2F1-4053-AC00-59039E18CFBE}" sibTransId="{844270AE-CFC3-4551-AFF6-E9BA3DB61880}"/>
    <dgm:cxn modelId="{ED738AEF-6C8C-4EE4-800A-FEBEFE918828}" srcId="{C96E615E-11B9-4479-B64B-5A5300560F13}" destId="{1D9D03D1-49B6-47A9-B20B-F1A63A75F212}" srcOrd="0" destOrd="0" parTransId="{CE1D6707-6D2D-4A65-84E0-669DB25D48AE}" sibTransId="{C3849E8A-180B-47D6-8081-0845643BB7D2}"/>
    <dgm:cxn modelId="{B88F55FC-A467-4EC7-A45A-BFFA04AEC183}" type="presOf" srcId="{2148ED0C-C190-47AE-84CF-25503F30E920}" destId="{1F1FD6BF-B855-4C85-8989-8C09F94B0E92}" srcOrd="0" destOrd="1" presId="urn:microsoft.com/office/officeart/2005/8/layout/hList1"/>
    <dgm:cxn modelId="{8DED2053-2E7D-4BFE-B904-271B8EFB33FC}" type="presParOf" srcId="{569BEF34-1684-42A5-B537-E367D2EA1EA7}" destId="{694DDAC7-84B3-48D0-9AD3-E1A32A9E27A2}" srcOrd="0" destOrd="0" presId="urn:microsoft.com/office/officeart/2005/8/layout/hList1"/>
    <dgm:cxn modelId="{97557AAB-FED0-4985-A177-FFA715293F05}" type="presParOf" srcId="{694DDAC7-84B3-48D0-9AD3-E1A32A9E27A2}" destId="{96FBDDFC-AFA7-4954-B9BE-A71A1796DB12}" srcOrd="0" destOrd="0" presId="urn:microsoft.com/office/officeart/2005/8/layout/hList1"/>
    <dgm:cxn modelId="{ED29550D-9A9F-4305-8054-DA96E00D4C25}" type="presParOf" srcId="{694DDAC7-84B3-48D0-9AD3-E1A32A9E27A2}" destId="{502BF8AE-4E76-4D01-8FF9-E765B2EE040F}" srcOrd="1" destOrd="0" presId="urn:microsoft.com/office/officeart/2005/8/layout/hList1"/>
    <dgm:cxn modelId="{A747C238-B969-4835-B273-A3BC97C0EA7F}" type="presParOf" srcId="{569BEF34-1684-42A5-B537-E367D2EA1EA7}" destId="{51922174-647D-4E8C-8A03-5658CEF9F835}" srcOrd="1" destOrd="0" presId="urn:microsoft.com/office/officeart/2005/8/layout/hList1"/>
    <dgm:cxn modelId="{8B00FCB4-06EE-4406-874A-0AB19F6A55CD}" type="presParOf" srcId="{569BEF34-1684-42A5-B537-E367D2EA1EA7}" destId="{2365297A-1380-42C7-A526-288A8E966635}" srcOrd="2" destOrd="0" presId="urn:microsoft.com/office/officeart/2005/8/layout/hList1"/>
    <dgm:cxn modelId="{5E2D52C1-71DF-4EAF-B504-7D361D86A7B8}" type="presParOf" srcId="{2365297A-1380-42C7-A526-288A8E966635}" destId="{CD14981D-8B34-44C1-B220-639D1B4D7040}" srcOrd="0" destOrd="0" presId="urn:microsoft.com/office/officeart/2005/8/layout/hList1"/>
    <dgm:cxn modelId="{254D7C2A-9D0E-4A78-BCC0-899E9745083C}" type="presParOf" srcId="{2365297A-1380-42C7-A526-288A8E966635}" destId="{1F1FD6BF-B855-4C85-8989-8C09F94B0E92}" srcOrd="1" destOrd="0" presId="urn:microsoft.com/office/officeart/2005/8/layout/hList1"/>
    <dgm:cxn modelId="{9A5E535D-8D04-45F5-808B-97B270076CC9}" type="presParOf" srcId="{569BEF34-1684-42A5-B537-E367D2EA1EA7}" destId="{A892F2A7-C205-47E5-85CB-218E9B2B7A82}" srcOrd="3" destOrd="0" presId="urn:microsoft.com/office/officeart/2005/8/layout/hList1"/>
    <dgm:cxn modelId="{371E87E0-D7B8-4F2A-818F-54D95709B524}" type="presParOf" srcId="{569BEF34-1684-42A5-B537-E367D2EA1EA7}" destId="{8DDD207A-499B-4BA2-A7FC-0DF3162E5449}" srcOrd="4" destOrd="0" presId="urn:microsoft.com/office/officeart/2005/8/layout/hList1"/>
    <dgm:cxn modelId="{F9B884BC-DA75-4160-8886-5231B03EE47D}" type="presParOf" srcId="{8DDD207A-499B-4BA2-A7FC-0DF3162E5449}" destId="{952D69B6-2B7B-4B55-80E1-89FCB8B2C2BB}" srcOrd="0" destOrd="0" presId="urn:microsoft.com/office/officeart/2005/8/layout/hList1"/>
    <dgm:cxn modelId="{F8EB5764-EFA3-420B-8C7D-E89CA883EF99}" type="presParOf" srcId="{8DDD207A-499B-4BA2-A7FC-0DF3162E5449}" destId="{AEA1165B-1703-4B9E-945E-1A623119317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EAFE655-11EC-4047-843B-598DE018FB42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AD8E21A-A451-406B-B730-9A5195D8C161}">
      <dgm:prSet phldrT="[Tekst]"/>
      <dgm:spPr/>
      <dgm:t>
        <a:bodyPr/>
        <a:lstStyle/>
        <a:p>
          <a:r>
            <a:rPr lang="pl-PL" dirty="0"/>
            <a:t>Zakaz działań odwetowych</a:t>
          </a:r>
        </a:p>
      </dgm:t>
    </dgm:pt>
    <dgm:pt modelId="{FCD16CFA-D224-4A8C-BB18-1B90F3A8CA67}" type="parTrans" cxnId="{B98178CA-FE31-4DCB-8B80-88959CAB52BF}">
      <dgm:prSet/>
      <dgm:spPr/>
      <dgm:t>
        <a:bodyPr/>
        <a:lstStyle/>
        <a:p>
          <a:endParaRPr lang="pl-PL"/>
        </a:p>
      </dgm:t>
    </dgm:pt>
    <dgm:pt modelId="{4B112A4C-DD19-4A76-994F-D4102A51EB49}" type="sibTrans" cxnId="{B98178CA-FE31-4DCB-8B80-88959CAB52BF}">
      <dgm:prSet/>
      <dgm:spPr/>
      <dgm:t>
        <a:bodyPr/>
        <a:lstStyle/>
        <a:p>
          <a:endParaRPr lang="pl-PL"/>
        </a:p>
      </dgm:t>
    </dgm:pt>
    <dgm:pt modelId="{E5D208C5-6754-4DC4-B384-7069EA7AA367}">
      <dgm:prSet phldrT="[Tekst]"/>
      <dgm:spPr/>
      <dgm:t>
        <a:bodyPr/>
        <a:lstStyle/>
        <a:p>
          <a:r>
            <a:rPr lang="pl-PL" dirty="0"/>
            <a:t>anonimowość</a:t>
          </a:r>
        </a:p>
      </dgm:t>
    </dgm:pt>
    <dgm:pt modelId="{6B983340-7944-4E90-85F1-16EE21BF2CC3}" type="parTrans" cxnId="{87EA4078-7DB4-474E-9BBE-C0F06EAB2526}">
      <dgm:prSet/>
      <dgm:spPr/>
      <dgm:t>
        <a:bodyPr/>
        <a:lstStyle/>
        <a:p>
          <a:endParaRPr lang="pl-PL"/>
        </a:p>
      </dgm:t>
    </dgm:pt>
    <dgm:pt modelId="{C106776D-B5DF-4F74-BE8F-76CC4D278F47}" type="sibTrans" cxnId="{87EA4078-7DB4-474E-9BBE-C0F06EAB2526}">
      <dgm:prSet/>
      <dgm:spPr/>
      <dgm:t>
        <a:bodyPr/>
        <a:lstStyle/>
        <a:p>
          <a:endParaRPr lang="pl-PL"/>
        </a:p>
      </dgm:t>
    </dgm:pt>
    <dgm:pt modelId="{C3BE4088-828F-4829-A322-90A2DABDC89C}">
      <dgm:prSet phldrT="[Tekst]"/>
      <dgm:spPr/>
      <dgm:t>
        <a:bodyPr/>
        <a:lstStyle/>
        <a:p>
          <a:r>
            <a:rPr lang="pl-PL" dirty="0"/>
            <a:t>Specjalne zasady przetwarzania danych osobowych</a:t>
          </a:r>
        </a:p>
      </dgm:t>
    </dgm:pt>
    <dgm:pt modelId="{162F5F48-6288-4123-B289-877EEBD9C2C2}" type="parTrans" cxnId="{FBCB1CF7-36D7-4EB9-9C44-6279E0EE3A57}">
      <dgm:prSet/>
      <dgm:spPr/>
      <dgm:t>
        <a:bodyPr/>
        <a:lstStyle/>
        <a:p>
          <a:endParaRPr lang="pl-PL"/>
        </a:p>
      </dgm:t>
    </dgm:pt>
    <dgm:pt modelId="{E6527AA8-B722-4B33-B1E6-41BAB65AD19E}" type="sibTrans" cxnId="{FBCB1CF7-36D7-4EB9-9C44-6279E0EE3A57}">
      <dgm:prSet/>
      <dgm:spPr/>
      <dgm:t>
        <a:bodyPr/>
        <a:lstStyle/>
        <a:p>
          <a:endParaRPr lang="pl-PL"/>
        </a:p>
      </dgm:t>
    </dgm:pt>
    <dgm:pt modelId="{D40D9F07-C857-46EE-9424-C3B4DC881E05}">
      <dgm:prSet phldrT="[Tekst]"/>
      <dgm:spPr/>
      <dgm:t>
        <a:bodyPr/>
        <a:lstStyle/>
        <a:p>
          <a:r>
            <a:rPr lang="pl-PL" dirty="0"/>
            <a:t>Prawo konsultacji ze związkami zawodowymi</a:t>
          </a:r>
        </a:p>
      </dgm:t>
    </dgm:pt>
    <dgm:pt modelId="{8563616A-DB32-4644-BB3D-08AE71589730}" type="parTrans" cxnId="{BAAF1820-185B-40E6-B83C-4AF278A4DB02}">
      <dgm:prSet/>
      <dgm:spPr/>
      <dgm:t>
        <a:bodyPr/>
        <a:lstStyle/>
        <a:p>
          <a:endParaRPr lang="pl-PL"/>
        </a:p>
      </dgm:t>
    </dgm:pt>
    <dgm:pt modelId="{FACEF24C-A7BB-4E82-9B0F-A8DA81A21605}" type="sibTrans" cxnId="{BAAF1820-185B-40E6-B83C-4AF278A4DB02}">
      <dgm:prSet/>
      <dgm:spPr/>
      <dgm:t>
        <a:bodyPr/>
        <a:lstStyle/>
        <a:p>
          <a:endParaRPr lang="pl-PL"/>
        </a:p>
      </dgm:t>
    </dgm:pt>
    <dgm:pt modelId="{41AC192D-E50A-4E61-A453-E4B9DBC96B3B}">
      <dgm:prSet phldrT="[Tekst]"/>
      <dgm:spPr/>
      <dgm:t>
        <a:bodyPr/>
        <a:lstStyle/>
        <a:p>
          <a:r>
            <a:rPr lang="pl-PL" dirty="0"/>
            <a:t>odszkodowania</a:t>
          </a:r>
        </a:p>
      </dgm:t>
    </dgm:pt>
    <dgm:pt modelId="{04A164B2-7E84-430F-9B46-1447F2C3DF85}" type="parTrans" cxnId="{E82552A8-C52A-4074-8888-1F94450A5FFD}">
      <dgm:prSet/>
      <dgm:spPr/>
      <dgm:t>
        <a:bodyPr/>
        <a:lstStyle/>
        <a:p>
          <a:endParaRPr lang="pl-PL"/>
        </a:p>
      </dgm:t>
    </dgm:pt>
    <dgm:pt modelId="{CE38935B-6970-49BA-9C83-21F513495730}" type="sibTrans" cxnId="{E82552A8-C52A-4074-8888-1F94450A5FFD}">
      <dgm:prSet/>
      <dgm:spPr/>
      <dgm:t>
        <a:bodyPr/>
        <a:lstStyle/>
        <a:p>
          <a:endParaRPr lang="pl-PL"/>
        </a:p>
      </dgm:t>
    </dgm:pt>
    <dgm:pt modelId="{677DDF7F-2A43-42A1-B31E-7EE8FE4B8252}" type="pres">
      <dgm:prSet presAssocID="{FEAFE655-11EC-4047-843B-598DE018FB42}" presName="Name0" presStyleCnt="0">
        <dgm:presLayoutVars>
          <dgm:dir/>
          <dgm:resizeHandles val="exact"/>
        </dgm:presLayoutVars>
      </dgm:prSet>
      <dgm:spPr/>
    </dgm:pt>
    <dgm:pt modelId="{F2F92D20-31EF-459A-A94B-EB55731CF84D}" type="pres">
      <dgm:prSet presAssocID="{FEAFE655-11EC-4047-843B-598DE018FB42}" presName="cycle" presStyleCnt="0"/>
      <dgm:spPr/>
    </dgm:pt>
    <dgm:pt modelId="{469D0B50-A10E-4A47-BC30-E8BC8CA7BE6B}" type="pres">
      <dgm:prSet presAssocID="{EAD8E21A-A451-406B-B730-9A5195D8C161}" presName="nodeFirstNode" presStyleLbl="node1" presStyleIdx="0" presStyleCnt="5">
        <dgm:presLayoutVars>
          <dgm:bulletEnabled val="1"/>
        </dgm:presLayoutVars>
      </dgm:prSet>
      <dgm:spPr/>
    </dgm:pt>
    <dgm:pt modelId="{9306BA6B-1DE1-4971-9F68-D7FCC871642C}" type="pres">
      <dgm:prSet presAssocID="{4B112A4C-DD19-4A76-994F-D4102A51EB49}" presName="sibTransFirstNode" presStyleLbl="bgShp" presStyleIdx="0" presStyleCnt="1"/>
      <dgm:spPr/>
    </dgm:pt>
    <dgm:pt modelId="{EB33923D-D7C6-41D6-8988-8FE6C38634BD}" type="pres">
      <dgm:prSet presAssocID="{E5D208C5-6754-4DC4-B384-7069EA7AA367}" presName="nodeFollowingNodes" presStyleLbl="node1" presStyleIdx="1" presStyleCnt="5">
        <dgm:presLayoutVars>
          <dgm:bulletEnabled val="1"/>
        </dgm:presLayoutVars>
      </dgm:prSet>
      <dgm:spPr/>
    </dgm:pt>
    <dgm:pt modelId="{4DC205D5-F773-42F0-894B-3449C95168E2}" type="pres">
      <dgm:prSet presAssocID="{C3BE4088-828F-4829-A322-90A2DABDC89C}" presName="nodeFollowingNodes" presStyleLbl="node1" presStyleIdx="2" presStyleCnt="5">
        <dgm:presLayoutVars>
          <dgm:bulletEnabled val="1"/>
        </dgm:presLayoutVars>
      </dgm:prSet>
      <dgm:spPr/>
    </dgm:pt>
    <dgm:pt modelId="{3EE5E998-7103-4281-A4E1-BCB1DD916DA6}" type="pres">
      <dgm:prSet presAssocID="{D40D9F07-C857-46EE-9424-C3B4DC881E05}" presName="nodeFollowingNodes" presStyleLbl="node1" presStyleIdx="3" presStyleCnt="5">
        <dgm:presLayoutVars>
          <dgm:bulletEnabled val="1"/>
        </dgm:presLayoutVars>
      </dgm:prSet>
      <dgm:spPr/>
    </dgm:pt>
    <dgm:pt modelId="{EED1599B-40C5-4838-832F-63FDAB2F6F57}" type="pres">
      <dgm:prSet presAssocID="{41AC192D-E50A-4E61-A453-E4B9DBC96B3B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2496600E-F855-4E7E-B615-B7C69537E113}" type="presOf" srcId="{41AC192D-E50A-4E61-A453-E4B9DBC96B3B}" destId="{EED1599B-40C5-4838-832F-63FDAB2F6F57}" srcOrd="0" destOrd="0" presId="urn:microsoft.com/office/officeart/2005/8/layout/cycle3"/>
    <dgm:cxn modelId="{8057281A-70E2-424B-B8E8-8C08C37EE3B5}" type="presOf" srcId="{4B112A4C-DD19-4A76-994F-D4102A51EB49}" destId="{9306BA6B-1DE1-4971-9F68-D7FCC871642C}" srcOrd="0" destOrd="0" presId="urn:microsoft.com/office/officeart/2005/8/layout/cycle3"/>
    <dgm:cxn modelId="{BAAF1820-185B-40E6-B83C-4AF278A4DB02}" srcId="{FEAFE655-11EC-4047-843B-598DE018FB42}" destId="{D40D9F07-C857-46EE-9424-C3B4DC881E05}" srcOrd="3" destOrd="0" parTransId="{8563616A-DB32-4644-BB3D-08AE71589730}" sibTransId="{FACEF24C-A7BB-4E82-9B0F-A8DA81A21605}"/>
    <dgm:cxn modelId="{87AD5A20-CF20-4645-B140-7E9D7EB472A4}" type="presOf" srcId="{E5D208C5-6754-4DC4-B384-7069EA7AA367}" destId="{EB33923D-D7C6-41D6-8988-8FE6C38634BD}" srcOrd="0" destOrd="0" presId="urn:microsoft.com/office/officeart/2005/8/layout/cycle3"/>
    <dgm:cxn modelId="{68B6CC6A-1F3F-46E2-9A00-91C87F0DDCDA}" type="presOf" srcId="{C3BE4088-828F-4829-A322-90A2DABDC89C}" destId="{4DC205D5-F773-42F0-894B-3449C95168E2}" srcOrd="0" destOrd="0" presId="urn:microsoft.com/office/officeart/2005/8/layout/cycle3"/>
    <dgm:cxn modelId="{87EA4078-7DB4-474E-9BBE-C0F06EAB2526}" srcId="{FEAFE655-11EC-4047-843B-598DE018FB42}" destId="{E5D208C5-6754-4DC4-B384-7069EA7AA367}" srcOrd="1" destOrd="0" parTransId="{6B983340-7944-4E90-85F1-16EE21BF2CC3}" sibTransId="{C106776D-B5DF-4F74-BE8F-76CC4D278F47}"/>
    <dgm:cxn modelId="{64342592-2A77-4016-9231-F0BE0318B147}" type="presOf" srcId="{EAD8E21A-A451-406B-B730-9A5195D8C161}" destId="{469D0B50-A10E-4A47-BC30-E8BC8CA7BE6B}" srcOrd="0" destOrd="0" presId="urn:microsoft.com/office/officeart/2005/8/layout/cycle3"/>
    <dgm:cxn modelId="{E82552A8-C52A-4074-8888-1F94450A5FFD}" srcId="{FEAFE655-11EC-4047-843B-598DE018FB42}" destId="{41AC192D-E50A-4E61-A453-E4B9DBC96B3B}" srcOrd="4" destOrd="0" parTransId="{04A164B2-7E84-430F-9B46-1447F2C3DF85}" sibTransId="{CE38935B-6970-49BA-9C83-21F513495730}"/>
    <dgm:cxn modelId="{EE918EAA-7A3D-41D2-B58F-F792CBB50615}" type="presOf" srcId="{FEAFE655-11EC-4047-843B-598DE018FB42}" destId="{677DDF7F-2A43-42A1-B31E-7EE8FE4B8252}" srcOrd="0" destOrd="0" presId="urn:microsoft.com/office/officeart/2005/8/layout/cycle3"/>
    <dgm:cxn modelId="{642CDBB2-68FB-4944-B9F2-129DB937C2E5}" type="presOf" srcId="{D40D9F07-C857-46EE-9424-C3B4DC881E05}" destId="{3EE5E998-7103-4281-A4E1-BCB1DD916DA6}" srcOrd="0" destOrd="0" presId="urn:microsoft.com/office/officeart/2005/8/layout/cycle3"/>
    <dgm:cxn modelId="{B98178CA-FE31-4DCB-8B80-88959CAB52BF}" srcId="{FEAFE655-11EC-4047-843B-598DE018FB42}" destId="{EAD8E21A-A451-406B-B730-9A5195D8C161}" srcOrd="0" destOrd="0" parTransId="{FCD16CFA-D224-4A8C-BB18-1B90F3A8CA67}" sibTransId="{4B112A4C-DD19-4A76-994F-D4102A51EB49}"/>
    <dgm:cxn modelId="{FBCB1CF7-36D7-4EB9-9C44-6279E0EE3A57}" srcId="{FEAFE655-11EC-4047-843B-598DE018FB42}" destId="{C3BE4088-828F-4829-A322-90A2DABDC89C}" srcOrd="2" destOrd="0" parTransId="{162F5F48-6288-4123-B289-877EEBD9C2C2}" sibTransId="{E6527AA8-B722-4B33-B1E6-41BAB65AD19E}"/>
    <dgm:cxn modelId="{550F26B7-396A-454D-BDB2-57557191899C}" type="presParOf" srcId="{677DDF7F-2A43-42A1-B31E-7EE8FE4B8252}" destId="{F2F92D20-31EF-459A-A94B-EB55731CF84D}" srcOrd="0" destOrd="0" presId="urn:microsoft.com/office/officeart/2005/8/layout/cycle3"/>
    <dgm:cxn modelId="{448FA3BD-F6D0-4507-B96E-02B637151B67}" type="presParOf" srcId="{F2F92D20-31EF-459A-A94B-EB55731CF84D}" destId="{469D0B50-A10E-4A47-BC30-E8BC8CA7BE6B}" srcOrd="0" destOrd="0" presId="urn:microsoft.com/office/officeart/2005/8/layout/cycle3"/>
    <dgm:cxn modelId="{5B5B205B-02BD-4CEA-AC8F-E269BDBA36BB}" type="presParOf" srcId="{F2F92D20-31EF-459A-A94B-EB55731CF84D}" destId="{9306BA6B-1DE1-4971-9F68-D7FCC871642C}" srcOrd="1" destOrd="0" presId="urn:microsoft.com/office/officeart/2005/8/layout/cycle3"/>
    <dgm:cxn modelId="{8FDD2999-8AC8-489A-B992-EDD702275697}" type="presParOf" srcId="{F2F92D20-31EF-459A-A94B-EB55731CF84D}" destId="{EB33923D-D7C6-41D6-8988-8FE6C38634BD}" srcOrd="2" destOrd="0" presId="urn:microsoft.com/office/officeart/2005/8/layout/cycle3"/>
    <dgm:cxn modelId="{CC82BE4F-896B-4F4F-B3B8-3111B818E2D4}" type="presParOf" srcId="{F2F92D20-31EF-459A-A94B-EB55731CF84D}" destId="{4DC205D5-F773-42F0-894B-3449C95168E2}" srcOrd="3" destOrd="0" presId="urn:microsoft.com/office/officeart/2005/8/layout/cycle3"/>
    <dgm:cxn modelId="{5D3EBA4F-9FD8-4401-8649-E02E8120B189}" type="presParOf" srcId="{F2F92D20-31EF-459A-A94B-EB55731CF84D}" destId="{3EE5E998-7103-4281-A4E1-BCB1DD916DA6}" srcOrd="4" destOrd="0" presId="urn:microsoft.com/office/officeart/2005/8/layout/cycle3"/>
    <dgm:cxn modelId="{B2BD357D-CAD6-4A27-80A4-3E40DF99B84C}" type="presParOf" srcId="{F2F92D20-31EF-459A-A94B-EB55731CF84D}" destId="{EED1599B-40C5-4838-832F-63FDAB2F6F5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2F21BF0-81D5-42D1-93A1-17C23D94534A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8C5952C-DFA8-4090-9D7B-61F2B66E0CA1}">
      <dgm:prSet phldrT="[Tekst]"/>
      <dgm:spPr/>
      <dgm:t>
        <a:bodyPr/>
        <a:lstStyle/>
        <a:p>
          <a:r>
            <a:rPr lang="pl-PL" dirty="0"/>
            <a:t>Wg procedury ustalonej w JST</a:t>
          </a:r>
        </a:p>
      </dgm:t>
    </dgm:pt>
    <dgm:pt modelId="{A0C46681-D886-4BB7-8DE6-7394C1BBF2F1}" type="parTrans" cxnId="{3625C195-5AA1-4664-8C57-591768D6878B}">
      <dgm:prSet/>
      <dgm:spPr/>
      <dgm:t>
        <a:bodyPr/>
        <a:lstStyle/>
        <a:p>
          <a:endParaRPr lang="pl-PL"/>
        </a:p>
      </dgm:t>
    </dgm:pt>
    <dgm:pt modelId="{2FDBDA88-02DB-449D-9870-0791980FFAC4}" type="sibTrans" cxnId="{3625C195-5AA1-4664-8C57-591768D6878B}">
      <dgm:prSet/>
      <dgm:spPr/>
      <dgm:t>
        <a:bodyPr/>
        <a:lstStyle/>
        <a:p>
          <a:endParaRPr lang="pl-PL"/>
        </a:p>
      </dgm:t>
    </dgm:pt>
    <dgm:pt modelId="{2AFD54C0-E0F1-4382-8814-F75F0E91A124}">
      <dgm:prSet phldrT="[Tekst]"/>
      <dgm:spPr/>
      <dgm:t>
        <a:bodyPr/>
        <a:lstStyle/>
        <a:p>
          <a:r>
            <a:rPr lang="pl-PL" dirty="0"/>
            <a:t>Do RPO lub organu publicznego</a:t>
          </a:r>
        </a:p>
      </dgm:t>
    </dgm:pt>
    <dgm:pt modelId="{BE7177F3-6063-4150-9D38-E54433A848D5}" type="parTrans" cxnId="{1DF715D7-BBEA-47C3-B570-F3979BCDD941}">
      <dgm:prSet/>
      <dgm:spPr/>
      <dgm:t>
        <a:bodyPr/>
        <a:lstStyle/>
        <a:p>
          <a:endParaRPr lang="pl-PL"/>
        </a:p>
      </dgm:t>
    </dgm:pt>
    <dgm:pt modelId="{BBE5EC8E-A72C-4641-A431-3C6023C27036}" type="sibTrans" cxnId="{1DF715D7-BBEA-47C3-B570-F3979BCDD941}">
      <dgm:prSet/>
      <dgm:spPr/>
      <dgm:t>
        <a:bodyPr/>
        <a:lstStyle/>
        <a:p>
          <a:endParaRPr lang="pl-PL"/>
        </a:p>
      </dgm:t>
    </dgm:pt>
    <dgm:pt modelId="{F7CE82A2-3C11-4181-81B3-A0EA596D28C6}" type="pres">
      <dgm:prSet presAssocID="{82F21BF0-81D5-42D1-93A1-17C23D94534A}" presName="diagram" presStyleCnt="0">
        <dgm:presLayoutVars>
          <dgm:dir/>
          <dgm:resizeHandles val="exact"/>
        </dgm:presLayoutVars>
      </dgm:prSet>
      <dgm:spPr/>
    </dgm:pt>
    <dgm:pt modelId="{DCA0E4FA-7AC3-42F6-AE0F-4C8D585016F9}" type="pres">
      <dgm:prSet presAssocID="{E8C5952C-DFA8-4090-9D7B-61F2B66E0CA1}" presName="arrow" presStyleLbl="node1" presStyleIdx="0" presStyleCnt="2">
        <dgm:presLayoutVars>
          <dgm:bulletEnabled val="1"/>
        </dgm:presLayoutVars>
      </dgm:prSet>
      <dgm:spPr/>
    </dgm:pt>
    <dgm:pt modelId="{EA2BA761-5EB2-4A12-98C4-5133CF8E6444}" type="pres">
      <dgm:prSet presAssocID="{2AFD54C0-E0F1-4382-8814-F75F0E91A124}" presName="arrow" presStyleLbl="node1" presStyleIdx="1" presStyleCnt="2">
        <dgm:presLayoutVars>
          <dgm:bulletEnabled val="1"/>
        </dgm:presLayoutVars>
      </dgm:prSet>
      <dgm:spPr/>
    </dgm:pt>
  </dgm:ptLst>
  <dgm:cxnLst>
    <dgm:cxn modelId="{E74B121E-F6E1-4F16-A17A-F0E74228EDE0}" type="presOf" srcId="{2AFD54C0-E0F1-4382-8814-F75F0E91A124}" destId="{EA2BA761-5EB2-4A12-98C4-5133CF8E6444}" srcOrd="0" destOrd="0" presId="urn:microsoft.com/office/officeart/2005/8/layout/arrow5"/>
    <dgm:cxn modelId="{71581F5E-9F14-44DC-A70B-E5D1F2874074}" type="presOf" srcId="{E8C5952C-DFA8-4090-9D7B-61F2B66E0CA1}" destId="{DCA0E4FA-7AC3-42F6-AE0F-4C8D585016F9}" srcOrd="0" destOrd="0" presId="urn:microsoft.com/office/officeart/2005/8/layout/arrow5"/>
    <dgm:cxn modelId="{3625C195-5AA1-4664-8C57-591768D6878B}" srcId="{82F21BF0-81D5-42D1-93A1-17C23D94534A}" destId="{E8C5952C-DFA8-4090-9D7B-61F2B66E0CA1}" srcOrd="0" destOrd="0" parTransId="{A0C46681-D886-4BB7-8DE6-7394C1BBF2F1}" sibTransId="{2FDBDA88-02DB-449D-9870-0791980FFAC4}"/>
    <dgm:cxn modelId="{1DF715D7-BBEA-47C3-B570-F3979BCDD941}" srcId="{82F21BF0-81D5-42D1-93A1-17C23D94534A}" destId="{2AFD54C0-E0F1-4382-8814-F75F0E91A124}" srcOrd="1" destOrd="0" parTransId="{BE7177F3-6063-4150-9D38-E54433A848D5}" sibTransId="{BBE5EC8E-A72C-4641-A431-3C6023C27036}"/>
    <dgm:cxn modelId="{83B898DD-756E-43CF-A568-D1D8DC0E1A29}" type="presOf" srcId="{82F21BF0-81D5-42D1-93A1-17C23D94534A}" destId="{F7CE82A2-3C11-4181-81B3-A0EA596D28C6}" srcOrd="0" destOrd="0" presId="urn:microsoft.com/office/officeart/2005/8/layout/arrow5"/>
    <dgm:cxn modelId="{FD78F7A9-B416-4B2A-9C61-BBC74010DC27}" type="presParOf" srcId="{F7CE82A2-3C11-4181-81B3-A0EA596D28C6}" destId="{DCA0E4FA-7AC3-42F6-AE0F-4C8D585016F9}" srcOrd="0" destOrd="0" presId="urn:microsoft.com/office/officeart/2005/8/layout/arrow5"/>
    <dgm:cxn modelId="{5D9F101D-C237-45BF-8A1C-9BFD5652AA8F}" type="presParOf" srcId="{F7CE82A2-3C11-4181-81B3-A0EA596D28C6}" destId="{EA2BA761-5EB2-4A12-98C4-5133CF8E644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12C61B-B8BE-4AA9-94E3-0FAE24B993C9}" type="doc">
      <dgm:prSet loTypeId="urn:microsoft.com/office/officeart/2005/8/layout/pyramid1" loCatId="pyramid" qsTypeId="urn:microsoft.com/office/officeart/2005/8/quickstyle/simple3" qsCatId="simple" csTypeId="urn:microsoft.com/office/officeart/2005/8/colors/colorful1" csCatId="colorful" phldr="1"/>
      <dgm:spPr/>
    </dgm:pt>
    <dgm:pt modelId="{824889E2-6D75-4290-BC22-C42053F36FD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rozwój, szkolenia, własne projekty</a:t>
          </a:r>
        </a:p>
      </dgm:t>
    </dgm:pt>
    <dgm:pt modelId="{71949501-3FA6-4DCF-8621-4EAEE8BAB524}" type="parTrans" cxnId="{8BC073D8-7B1C-4EC2-ABC0-CF411561E852}">
      <dgm:prSet/>
      <dgm:spPr/>
      <dgm:t>
        <a:bodyPr/>
        <a:lstStyle/>
        <a:p>
          <a:endParaRPr lang="pl-PL"/>
        </a:p>
      </dgm:t>
    </dgm:pt>
    <dgm:pt modelId="{2F28E4E2-CA22-4F69-A815-F771F2C952A3}" type="sibTrans" cxnId="{8BC073D8-7B1C-4EC2-ABC0-CF411561E852}">
      <dgm:prSet/>
      <dgm:spPr/>
      <dgm:t>
        <a:bodyPr/>
        <a:lstStyle/>
        <a:p>
          <a:endParaRPr lang="pl-PL"/>
        </a:p>
      </dgm:t>
    </dgm:pt>
    <dgm:pt modelId="{4764947D-F7CF-4DA3-B963-A6F5CB0B2CC4}">
      <dgm:prSet phldrT="[Tekst]"/>
      <dgm:spPr/>
      <dgm:t>
        <a:bodyPr/>
        <a:lstStyle/>
        <a:p>
          <a:pPr>
            <a:buNone/>
          </a:pPr>
          <a:r>
            <a:rPr lang="pl-PL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awanse, nagrody,  publiczne uznanie</a:t>
          </a:r>
          <a:endParaRPr lang="pl-PL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BAC10B-730C-4578-92F4-C5D8FAB672B0}" type="parTrans" cxnId="{A01D5B0B-3503-46F0-9260-287B2A797B4C}">
      <dgm:prSet/>
      <dgm:spPr/>
      <dgm:t>
        <a:bodyPr/>
        <a:lstStyle/>
        <a:p>
          <a:endParaRPr lang="pl-PL"/>
        </a:p>
      </dgm:t>
    </dgm:pt>
    <dgm:pt modelId="{AC93707D-94EC-41B1-BC03-75A7CB844B43}" type="sibTrans" cxnId="{A01D5B0B-3503-46F0-9260-287B2A797B4C}">
      <dgm:prSet/>
      <dgm:spPr/>
      <dgm:t>
        <a:bodyPr/>
        <a:lstStyle/>
        <a:p>
          <a:endParaRPr lang="pl-PL"/>
        </a:p>
      </dgm:t>
    </dgm:pt>
    <dgm:pt modelId="{2D539BB4-C5EC-4A02-B4EB-7F28DD66DDCA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stabilne zatrudnienie i inne korzyści np. dodatkowe ubezpieczenia</a:t>
          </a:r>
        </a:p>
      </dgm:t>
    </dgm:pt>
    <dgm:pt modelId="{BCDBABFC-5499-4651-820E-AD9FDAF7CF83}" type="parTrans" cxnId="{9889046C-08DE-4E89-A51F-DF55EB289D5A}">
      <dgm:prSet/>
      <dgm:spPr/>
      <dgm:t>
        <a:bodyPr/>
        <a:lstStyle/>
        <a:p>
          <a:endParaRPr lang="pl-PL"/>
        </a:p>
      </dgm:t>
    </dgm:pt>
    <dgm:pt modelId="{EC970D11-0C88-4011-A30F-846FF911E3D1}" type="sibTrans" cxnId="{9889046C-08DE-4E89-A51F-DF55EB289D5A}">
      <dgm:prSet/>
      <dgm:spPr/>
      <dgm:t>
        <a:bodyPr/>
        <a:lstStyle/>
        <a:p>
          <a:endParaRPr lang="pl-PL"/>
        </a:p>
      </dgm:t>
    </dgm:pt>
    <dgm:pt modelId="{213AA339-6234-447C-A7EF-B8FF785D3AEB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stabilne wynagrodzenie</a:t>
          </a:r>
        </a:p>
      </dgm:t>
    </dgm:pt>
    <dgm:pt modelId="{93CECFDD-66A2-4085-9B05-D92AFF91FA46}" type="parTrans" cxnId="{3464A063-5955-4074-8F12-06F6C5B09B5E}">
      <dgm:prSet/>
      <dgm:spPr/>
      <dgm:t>
        <a:bodyPr/>
        <a:lstStyle/>
        <a:p>
          <a:endParaRPr lang="pl-PL"/>
        </a:p>
      </dgm:t>
    </dgm:pt>
    <dgm:pt modelId="{B6D8C456-0695-49AE-A71F-997635AD51F4}" type="sibTrans" cxnId="{3464A063-5955-4074-8F12-06F6C5B09B5E}">
      <dgm:prSet/>
      <dgm:spPr/>
      <dgm:t>
        <a:bodyPr/>
        <a:lstStyle/>
        <a:p>
          <a:endParaRPr lang="pl-PL"/>
        </a:p>
      </dgm:t>
    </dgm:pt>
    <dgm:pt modelId="{73475F80-12D9-4ADE-84F4-F519821B980D}">
      <dgm:prSet/>
      <dgm:spPr/>
      <dgm:t>
        <a:bodyPr/>
        <a:lstStyle/>
        <a:p>
          <a:pPr>
            <a:buNone/>
          </a:pPr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relacje ze współpracownikami, kultura organizacyjna, integracja pracowników</a:t>
          </a:r>
        </a:p>
      </dgm:t>
    </dgm:pt>
    <dgm:pt modelId="{AA17EF31-F531-4D9E-B2E5-F676A6E01CF8}" type="parTrans" cxnId="{4CA0D0E0-268D-449F-8EBB-06A4063EA82D}">
      <dgm:prSet/>
      <dgm:spPr/>
      <dgm:t>
        <a:bodyPr/>
        <a:lstStyle/>
        <a:p>
          <a:endParaRPr lang="pl-PL"/>
        </a:p>
      </dgm:t>
    </dgm:pt>
    <dgm:pt modelId="{622A9950-5950-4C50-9492-8834AABE3DB0}" type="sibTrans" cxnId="{4CA0D0E0-268D-449F-8EBB-06A4063EA82D}">
      <dgm:prSet/>
      <dgm:spPr/>
      <dgm:t>
        <a:bodyPr/>
        <a:lstStyle/>
        <a:p>
          <a:endParaRPr lang="pl-PL"/>
        </a:p>
      </dgm:t>
    </dgm:pt>
    <dgm:pt modelId="{E4981214-BDA2-4A65-AEFD-EAE393ED2131}" type="pres">
      <dgm:prSet presAssocID="{B012C61B-B8BE-4AA9-94E3-0FAE24B993C9}" presName="Name0" presStyleCnt="0">
        <dgm:presLayoutVars>
          <dgm:dir/>
          <dgm:animLvl val="lvl"/>
          <dgm:resizeHandles val="exact"/>
        </dgm:presLayoutVars>
      </dgm:prSet>
      <dgm:spPr/>
    </dgm:pt>
    <dgm:pt modelId="{3BB53813-F3C1-4282-98A2-24571C8E8912}" type="pres">
      <dgm:prSet presAssocID="{824889E2-6D75-4290-BC22-C42053F36FD3}" presName="Name8" presStyleCnt="0"/>
      <dgm:spPr/>
    </dgm:pt>
    <dgm:pt modelId="{14B84812-B02B-4BB0-80D2-049296AC8071}" type="pres">
      <dgm:prSet presAssocID="{824889E2-6D75-4290-BC22-C42053F36FD3}" presName="level" presStyleLbl="node1" presStyleIdx="0" presStyleCnt="5">
        <dgm:presLayoutVars>
          <dgm:chMax val="1"/>
          <dgm:bulletEnabled val="1"/>
        </dgm:presLayoutVars>
      </dgm:prSet>
      <dgm:spPr/>
    </dgm:pt>
    <dgm:pt modelId="{3C797630-D1C7-472B-81F0-92EC99EEA323}" type="pres">
      <dgm:prSet presAssocID="{824889E2-6D75-4290-BC22-C42053F36FD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339C239-BE52-41FE-ACCF-1736687C1064}" type="pres">
      <dgm:prSet presAssocID="{4764947D-F7CF-4DA3-B963-A6F5CB0B2CC4}" presName="Name8" presStyleCnt="0"/>
      <dgm:spPr/>
    </dgm:pt>
    <dgm:pt modelId="{8F49EBE4-DE3D-425A-AB40-1CFC55C7178E}" type="pres">
      <dgm:prSet presAssocID="{4764947D-F7CF-4DA3-B963-A6F5CB0B2CC4}" presName="level" presStyleLbl="node1" presStyleIdx="1" presStyleCnt="5">
        <dgm:presLayoutVars>
          <dgm:chMax val="1"/>
          <dgm:bulletEnabled val="1"/>
        </dgm:presLayoutVars>
      </dgm:prSet>
      <dgm:spPr/>
    </dgm:pt>
    <dgm:pt modelId="{1DBFEABA-8FA2-4592-88D4-B05DD1B28FB8}" type="pres">
      <dgm:prSet presAssocID="{4764947D-F7CF-4DA3-B963-A6F5CB0B2CC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4876757-42C2-4974-A46E-39D77F1E03EB}" type="pres">
      <dgm:prSet presAssocID="{73475F80-12D9-4ADE-84F4-F519821B980D}" presName="Name8" presStyleCnt="0"/>
      <dgm:spPr/>
    </dgm:pt>
    <dgm:pt modelId="{1F06EC6D-A746-447F-A67D-4F7B2B0F0E03}" type="pres">
      <dgm:prSet presAssocID="{73475F80-12D9-4ADE-84F4-F519821B980D}" presName="level" presStyleLbl="node1" presStyleIdx="2" presStyleCnt="5">
        <dgm:presLayoutVars>
          <dgm:chMax val="1"/>
          <dgm:bulletEnabled val="1"/>
        </dgm:presLayoutVars>
      </dgm:prSet>
      <dgm:spPr/>
    </dgm:pt>
    <dgm:pt modelId="{105F483A-5EE1-4F93-8B5D-843C02EDC9EF}" type="pres">
      <dgm:prSet presAssocID="{73475F80-12D9-4ADE-84F4-F519821B980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C4864C6-DE54-4325-B010-EFE808B22BF0}" type="pres">
      <dgm:prSet presAssocID="{2D539BB4-C5EC-4A02-B4EB-7F28DD66DDCA}" presName="Name8" presStyleCnt="0"/>
      <dgm:spPr/>
    </dgm:pt>
    <dgm:pt modelId="{6B7F35FA-CEC2-425C-91AA-A5556C34590A}" type="pres">
      <dgm:prSet presAssocID="{2D539BB4-C5EC-4A02-B4EB-7F28DD66DDCA}" presName="level" presStyleLbl="node1" presStyleIdx="3" presStyleCnt="5">
        <dgm:presLayoutVars>
          <dgm:chMax val="1"/>
          <dgm:bulletEnabled val="1"/>
        </dgm:presLayoutVars>
      </dgm:prSet>
      <dgm:spPr/>
    </dgm:pt>
    <dgm:pt modelId="{F68F928E-3A5C-41B5-B8DC-C4EE75057DD6}" type="pres">
      <dgm:prSet presAssocID="{2D539BB4-C5EC-4A02-B4EB-7F28DD66DDC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C8CA9E0-DC34-4709-837A-42F9058915B7}" type="pres">
      <dgm:prSet presAssocID="{213AA339-6234-447C-A7EF-B8FF785D3AEB}" presName="Name8" presStyleCnt="0"/>
      <dgm:spPr/>
    </dgm:pt>
    <dgm:pt modelId="{8956762B-E3B9-4B93-BF28-C32171932754}" type="pres">
      <dgm:prSet presAssocID="{213AA339-6234-447C-A7EF-B8FF785D3AEB}" presName="level" presStyleLbl="node1" presStyleIdx="4" presStyleCnt="5">
        <dgm:presLayoutVars>
          <dgm:chMax val="1"/>
          <dgm:bulletEnabled val="1"/>
        </dgm:presLayoutVars>
      </dgm:prSet>
      <dgm:spPr/>
    </dgm:pt>
    <dgm:pt modelId="{C910A3D7-468A-4E8C-AE2A-B5A74ECDE522}" type="pres">
      <dgm:prSet presAssocID="{213AA339-6234-447C-A7EF-B8FF785D3AEB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8545602-0537-4555-9C30-D1A93BB542B0}" type="presOf" srcId="{73475F80-12D9-4ADE-84F4-F519821B980D}" destId="{1F06EC6D-A746-447F-A67D-4F7B2B0F0E03}" srcOrd="0" destOrd="0" presId="urn:microsoft.com/office/officeart/2005/8/layout/pyramid1"/>
    <dgm:cxn modelId="{E929200A-4629-4FD4-A301-062175C35E0C}" type="presOf" srcId="{4764947D-F7CF-4DA3-B963-A6F5CB0B2CC4}" destId="{1DBFEABA-8FA2-4592-88D4-B05DD1B28FB8}" srcOrd="1" destOrd="0" presId="urn:microsoft.com/office/officeart/2005/8/layout/pyramid1"/>
    <dgm:cxn modelId="{A01D5B0B-3503-46F0-9260-287B2A797B4C}" srcId="{B012C61B-B8BE-4AA9-94E3-0FAE24B993C9}" destId="{4764947D-F7CF-4DA3-B963-A6F5CB0B2CC4}" srcOrd="1" destOrd="0" parTransId="{70BAC10B-730C-4578-92F4-C5D8FAB672B0}" sibTransId="{AC93707D-94EC-41B1-BC03-75A7CB844B43}"/>
    <dgm:cxn modelId="{3464A063-5955-4074-8F12-06F6C5B09B5E}" srcId="{B012C61B-B8BE-4AA9-94E3-0FAE24B993C9}" destId="{213AA339-6234-447C-A7EF-B8FF785D3AEB}" srcOrd="4" destOrd="0" parTransId="{93CECFDD-66A2-4085-9B05-D92AFF91FA46}" sibTransId="{B6D8C456-0695-49AE-A71F-997635AD51F4}"/>
    <dgm:cxn modelId="{9889046C-08DE-4E89-A51F-DF55EB289D5A}" srcId="{B012C61B-B8BE-4AA9-94E3-0FAE24B993C9}" destId="{2D539BB4-C5EC-4A02-B4EB-7F28DD66DDCA}" srcOrd="3" destOrd="0" parTransId="{BCDBABFC-5499-4651-820E-AD9FDAF7CF83}" sibTransId="{EC970D11-0C88-4011-A30F-846FF911E3D1}"/>
    <dgm:cxn modelId="{B26E477B-CE76-407A-8B7A-F94597F67C49}" type="presOf" srcId="{4764947D-F7CF-4DA3-B963-A6F5CB0B2CC4}" destId="{8F49EBE4-DE3D-425A-AB40-1CFC55C7178E}" srcOrd="0" destOrd="0" presId="urn:microsoft.com/office/officeart/2005/8/layout/pyramid1"/>
    <dgm:cxn modelId="{DC6D7F8C-663A-4ED6-9BF3-74BB7194D161}" type="presOf" srcId="{824889E2-6D75-4290-BC22-C42053F36FD3}" destId="{3C797630-D1C7-472B-81F0-92EC99EEA323}" srcOrd="1" destOrd="0" presId="urn:microsoft.com/office/officeart/2005/8/layout/pyramid1"/>
    <dgm:cxn modelId="{E4A74693-BAE5-4DF5-A95B-F17D4717F43E}" type="presOf" srcId="{2D539BB4-C5EC-4A02-B4EB-7F28DD66DDCA}" destId="{6B7F35FA-CEC2-425C-91AA-A5556C34590A}" srcOrd="0" destOrd="0" presId="urn:microsoft.com/office/officeart/2005/8/layout/pyramid1"/>
    <dgm:cxn modelId="{011A23BD-569E-451D-9333-B8F13C19E6D2}" type="presOf" srcId="{2D539BB4-C5EC-4A02-B4EB-7F28DD66DDCA}" destId="{F68F928E-3A5C-41B5-B8DC-C4EE75057DD6}" srcOrd="1" destOrd="0" presId="urn:microsoft.com/office/officeart/2005/8/layout/pyramid1"/>
    <dgm:cxn modelId="{DBB9DCC6-B9B0-4274-9F44-A63011ED961D}" type="presOf" srcId="{B012C61B-B8BE-4AA9-94E3-0FAE24B993C9}" destId="{E4981214-BDA2-4A65-AEFD-EAE393ED2131}" srcOrd="0" destOrd="0" presId="urn:microsoft.com/office/officeart/2005/8/layout/pyramid1"/>
    <dgm:cxn modelId="{8F04A5C9-BB10-4917-B5F9-5FB3BA0DF2CB}" type="presOf" srcId="{824889E2-6D75-4290-BC22-C42053F36FD3}" destId="{14B84812-B02B-4BB0-80D2-049296AC8071}" srcOrd="0" destOrd="0" presId="urn:microsoft.com/office/officeart/2005/8/layout/pyramid1"/>
    <dgm:cxn modelId="{02CA54D0-ECB7-4B28-B538-D7D8E3FE3A89}" type="presOf" srcId="{73475F80-12D9-4ADE-84F4-F519821B980D}" destId="{105F483A-5EE1-4F93-8B5D-843C02EDC9EF}" srcOrd="1" destOrd="0" presId="urn:microsoft.com/office/officeart/2005/8/layout/pyramid1"/>
    <dgm:cxn modelId="{8BC073D8-7B1C-4EC2-ABC0-CF411561E852}" srcId="{B012C61B-B8BE-4AA9-94E3-0FAE24B993C9}" destId="{824889E2-6D75-4290-BC22-C42053F36FD3}" srcOrd="0" destOrd="0" parTransId="{71949501-3FA6-4DCF-8621-4EAEE8BAB524}" sibTransId="{2F28E4E2-CA22-4F69-A815-F771F2C952A3}"/>
    <dgm:cxn modelId="{F9AB2CDB-4C85-4441-9C2A-A6C7431D8190}" type="presOf" srcId="{213AA339-6234-447C-A7EF-B8FF785D3AEB}" destId="{8956762B-E3B9-4B93-BF28-C32171932754}" srcOrd="0" destOrd="0" presId="urn:microsoft.com/office/officeart/2005/8/layout/pyramid1"/>
    <dgm:cxn modelId="{4CA0D0E0-268D-449F-8EBB-06A4063EA82D}" srcId="{B012C61B-B8BE-4AA9-94E3-0FAE24B993C9}" destId="{73475F80-12D9-4ADE-84F4-F519821B980D}" srcOrd="2" destOrd="0" parTransId="{AA17EF31-F531-4D9E-B2E5-F676A6E01CF8}" sibTransId="{622A9950-5950-4C50-9492-8834AABE3DB0}"/>
    <dgm:cxn modelId="{C861B8E9-96B8-4A4F-8BC6-14164A2CC85B}" type="presOf" srcId="{213AA339-6234-447C-A7EF-B8FF785D3AEB}" destId="{C910A3D7-468A-4E8C-AE2A-B5A74ECDE522}" srcOrd="1" destOrd="0" presId="urn:microsoft.com/office/officeart/2005/8/layout/pyramid1"/>
    <dgm:cxn modelId="{179131D8-7936-4FA1-85E4-1262406ACBA2}" type="presParOf" srcId="{E4981214-BDA2-4A65-AEFD-EAE393ED2131}" destId="{3BB53813-F3C1-4282-98A2-24571C8E8912}" srcOrd="0" destOrd="0" presId="urn:microsoft.com/office/officeart/2005/8/layout/pyramid1"/>
    <dgm:cxn modelId="{E021F9CE-4101-4F6C-9E36-E296F6B6FB60}" type="presParOf" srcId="{3BB53813-F3C1-4282-98A2-24571C8E8912}" destId="{14B84812-B02B-4BB0-80D2-049296AC8071}" srcOrd="0" destOrd="0" presId="urn:microsoft.com/office/officeart/2005/8/layout/pyramid1"/>
    <dgm:cxn modelId="{FC020AFE-5BF4-49E6-B382-EA624A426533}" type="presParOf" srcId="{3BB53813-F3C1-4282-98A2-24571C8E8912}" destId="{3C797630-D1C7-472B-81F0-92EC99EEA323}" srcOrd="1" destOrd="0" presId="urn:microsoft.com/office/officeart/2005/8/layout/pyramid1"/>
    <dgm:cxn modelId="{83353E34-F018-448C-8A91-06EE379AA9C6}" type="presParOf" srcId="{E4981214-BDA2-4A65-AEFD-EAE393ED2131}" destId="{1339C239-BE52-41FE-ACCF-1736687C1064}" srcOrd="1" destOrd="0" presId="urn:microsoft.com/office/officeart/2005/8/layout/pyramid1"/>
    <dgm:cxn modelId="{3D395AB3-495D-4AE5-921F-25C552403CDD}" type="presParOf" srcId="{1339C239-BE52-41FE-ACCF-1736687C1064}" destId="{8F49EBE4-DE3D-425A-AB40-1CFC55C7178E}" srcOrd="0" destOrd="0" presId="urn:microsoft.com/office/officeart/2005/8/layout/pyramid1"/>
    <dgm:cxn modelId="{5E8E9461-6FF7-4B46-87AD-65A27259E072}" type="presParOf" srcId="{1339C239-BE52-41FE-ACCF-1736687C1064}" destId="{1DBFEABA-8FA2-4592-88D4-B05DD1B28FB8}" srcOrd="1" destOrd="0" presId="urn:microsoft.com/office/officeart/2005/8/layout/pyramid1"/>
    <dgm:cxn modelId="{F819B4AB-BE92-4576-A440-208BC79B70A6}" type="presParOf" srcId="{E4981214-BDA2-4A65-AEFD-EAE393ED2131}" destId="{B4876757-42C2-4974-A46E-39D77F1E03EB}" srcOrd="2" destOrd="0" presId="urn:microsoft.com/office/officeart/2005/8/layout/pyramid1"/>
    <dgm:cxn modelId="{CBFF8C7C-3844-4667-BF47-4D059B083037}" type="presParOf" srcId="{B4876757-42C2-4974-A46E-39D77F1E03EB}" destId="{1F06EC6D-A746-447F-A67D-4F7B2B0F0E03}" srcOrd="0" destOrd="0" presId="urn:microsoft.com/office/officeart/2005/8/layout/pyramid1"/>
    <dgm:cxn modelId="{A8F50AE2-424C-45FC-BF9F-C46D3D244F46}" type="presParOf" srcId="{B4876757-42C2-4974-A46E-39D77F1E03EB}" destId="{105F483A-5EE1-4F93-8B5D-843C02EDC9EF}" srcOrd="1" destOrd="0" presId="urn:microsoft.com/office/officeart/2005/8/layout/pyramid1"/>
    <dgm:cxn modelId="{973A85FC-4F61-4D5E-8A38-F98C0596CA61}" type="presParOf" srcId="{E4981214-BDA2-4A65-AEFD-EAE393ED2131}" destId="{0C4864C6-DE54-4325-B010-EFE808B22BF0}" srcOrd="3" destOrd="0" presId="urn:microsoft.com/office/officeart/2005/8/layout/pyramid1"/>
    <dgm:cxn modelId="{83800BE8-D048-4D94-A36A-49678A331418}" type="presParOf" srcId="{0C4864C6-DE54-4325-B010-EFE808B22BF0}" destId="{6B7F35FA-CEC2-425C-91AA-A5556C34590A}" srcOrd="0" destOrd="0" presId="urn:microsoft.com/office/officeart/2005/8/layout/pyramid1"/>
    <dgm:cxn modelId="{2A2D9EA0-BF77-4C3D-8DF7-4BA058B7B3ED}" type="presParOf" srcId="{0C4864C6-DE54-4325-B010-EFE808B22BF0}" destId="{F68F928E-3A5C-41B5-B8DC-C4EE75057DD6}" srcOrd="1" destOrd="0" presId="urn:microsoft.com/office/officeart/2005/8/layout/pyramid1"/>
    <dgm:cxn modelId="{A9FAB054-C58B-444D-852F-C8EF97BA3EAF}" type="presParOf" srcId="{E4981214-BDA2-4A65-AEFD-EAE393ED2131}" destId="{5C8CA9E0-DC34-4709-837A-42F9058915B7}" srcOrd="4" destOrd="0" presId="urn:microsoft.com/office/officeart/2005/8/layout/pyramid1"/>
    <dgm:cxn modelId="{3C006317-1C39-4568-A639-D008F0F72A0E}" type="presParOf" srcId="{5C8CA9E0-DC34-4709-837A-42F9058915B7}" destId="{8956762B-E3B9-4B93-BF28-C32171932754}" srcOrd="0" destOrd="0" presId="urn:microsoft.com/office/officeart/2005/8/layout/pyramid1"/>
    <dgm:cxn modelId="{BA5471AC-08BC-4995-993F-726716C83FD6}" type="presParOf" srcId="{5C8CA9E0-DC34-4709-837A-42F9058915B7}" destId="{C910A3D7-468A-4E8C-AE2A-B5A74ECDE5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772BF2-6C40-4050-929E-555F79C52FCA}" type="doc">
      <dgm:prSet loTypeId="urn:microsoft.com/office/officeart/2005/8/layout/pyramid1" loCatId="pyramid" qsTypeId="urn:microsoft.com/office/officeart/2005/8/quickstyle/simple3" qsCatId="simple" csTypeId="urn:microsoft.com/office/officeart/2005/8/colors/colorful1" csCatId="colorful" phldr="1"/>
      <dgm:spPr/>
    </dgm:pt>
    <dgm:pt modelId="{2260C886-8C62-4C68-ADF8-2AE5F33BFABF}">
      <dgm:prSet phldrT="[Tekst]" custT="1"/>
      <dgm:spPr/>
      <dgm:t>
        <a:bodyPr/>
        <a:lstStyle/>
        <a:p>
          <a:endParaRPr lang="pl-PL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pl-PL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</a:t>
          </a:r>
        </a:p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 wzrostu</a:t>
          </a:r>
        </a:p>
      </dgm:t>
    </dgm:pt>
    <dgm:pt modelId="{D16EFE5E-572B-4346-8352-28FECD562231}" type="parTrans" cxnId="{90565C73-72E8-4F0B-8620-D18AA854B0CD}">
      <dgm:prSet/>
      <dgm:spPr/>
      <dgm:t>
        <a:bodyPr/>
        <a:lstStyle/>
        <a:p>
          <a:endParaRPr lang="pl-PL"/>
        </a:p>
      </dgm:t>
    </dgm:pt>
    <dgm:pt modelId="{E22616F3-3DF2-4B38-A8F4-CA935C0C58CE}" type="sibTrans" cxnId="{90565C73-72E8-4F0B-8620-D18AA854B0CD}">
      <dgm:prSet/>
      <dgm:spPr/>
      <dgm:t>
        <a:bodyPr/>
        <a:lstStyle/>
        <a:p>
          <a:endParaRPr lang="pl-PL"/>
        </a:p>
      </dgm:t>
    </dgm:pt>
    <dgm:pt modelId="{6628436E-E87B-4AB0-AE74-B3E287C63587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</a:t>
          </a:r>
        </a:p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relacji</a:t>
          </a:r>
        </a:p>
      </dgm:t>
    </dgm:pt>
    <dgm:pt modelId="{8F5F983D-00C8-4302-9445-89E3982DFEA8}" type="parTrans" cxnId="{5747CD53-20B7-49F4-8997-CE10C2CB6C46}">
      <dgm:prSet/>
      <dgm:spPr/>
      <dgm:t>
        <a:bodyPr/>
        <a:lstStyle/>
        <a:p>
          <a:endParaRPr lang="pl-PL"/>
        </a:p>
      </dgm:t>
    </dgm:pt>
    <dgm:pt modelId="{CEDB02E5-B6F7-4E9B-9F7B-A6D76983C5E7}" type="sibTrans" cxnId="{5747CD53-20B7-49F4-8997-CE10C2CB6C46}">
      <dgm:prSet/>
      <dgm:spPr/>
      <dgm:t>
        <a:bodyPr/>
        <a:lstStyle/>
        <a:p>
          <a:endParaRPr lang="pl-PL"/>
        </a:p>
      </dgm:t>
    </dgm:pt>
    <dgm:pt modelId="{BCBEE006-AC69-4691-99D4-19DFB1C0A089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</a:t>
          </a:r>
        </a:p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egzystencji</a:t>
          </a:r>
        </a:p>
      </dgm:t>
    </dgm:pt>
    <dgm:pt modelId="{72FAE578-14EF-4E7A-B024-45290F05E777}" type="parTrans" cxnId="{17BAAF86-B360-45D0-B041-134D4AD4B38B}">
      <dgm:prSet/>
      <dgm:spPr/>
      <dgm:t>
        <a:bodyPr/>
        <a:lstStyle/>
        <a:p>
          <a:endParaRPr lang="pl-PL"/>
        </a:p>
      </dgm:t>
    </dgm:pt>
    <dgm:pt modelId="{1CE35F3A-7EEA-4360-8D67-8F0EB7F11EE1}" type="sibTrans" cxnId="{17BAAF86-B360-45D0-B041-134D4AD4B38B}">
      <dgm:prSet/>
      <dgm:spPr/>
      <dgm:t>
        <a:bodyPr/>
        <a:lstStyle/>
        <a:p>
          <a:endParaRPr lang="pl-PL"/>
        </a:p>
      </dgm:t>
    </dgm:pt>
    <dgm:pt modelId="{D91C514E-542D-46F1-88C0-D06D244778F9}" type="pres">
      <dgm:prSet presAssocID="{87772BF2-6C40-4050-929E-555F79C52FCA}" presName="Name0" presStyleCnt="0">
        <dgm:presLayoutVars>
          <dgm:dir/>
          <dgm:animLvl val="lvl"/>
          <dgm:resizeHandles val="exact"/>
        </dgm:presLayoutVars>
      </dgm:prSet>
      <dgm:spPr/>
    </dgm:pt>
    <dgm:pt modelId="{F9C60B03-F3B9-4981-8282-6F6CEBAC3D66}" type="pres">
      <dgm:prSet presAssocID="{2260C886-8C62-4C68-ADF8-2AE5F33BFABF}" presName="Name8" presStyleCnt="0"/>
      <dgm:spPr/>
    </dgm:pt>
    <dgm:pt modelId="{537737BD-8E35-4736-91C7-2894C7133E1E}" type="pres">
      <dgm:prSet presAssocID="{2260C886-8C62-4C68-ADF8-2AE5F33BFABF}" presName="level" presStyleLbl="node1" presStyleIdx="0" presStyleCnt="3">
        <dgm:presLayoutVars>
          <dgm:chMax val="1"/>
          <dgm:bulletEnabled val="1"/>
        </dgm:presLayoutVars>
      </dgm:prSet>
      <dgm:spPr/>
    </dgm:pt>
    <dgm:pt modelId="{2F394DD2-2D4C-42BB-B334-3A85C5A5B18C}" type="pres">
      <dgm:prSet presAssocID="{2260C886-8C62-4C68-ADF8-2AE5F33BFAB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311DF1D-8AA0-4875-90A9-2E3F0A6DC4EA}" type="pres">
      <dgm:prSet presAssocID="{6628436E-E87B-4AB0-AE74-B3E287C63587}" presName="Name8" presStyleCnt="0"/>
      <dgm:spPr/>
    </dgm:pt>
    <dgm:pt modelId="{618288C2-5218-4F8F-AC19-D85619D3D74B}" type="pres">
      <dgm:prSet presAssocID="{6628436E-E87B-4AB0-AE74-B3E287C63587}" presName="level" presStyleLbl="node1" presStyleIdx="1" presStyleCnt="3">
        <dgm:presLayoutVars>
          <dgm:chMax val="1"/>
          <dgm:bulletEnabled val="1"/>
        </dgm:presLayoutVars>
      </dgm:prSet>
      <dgm:spPr/>
    </dgm:pt>
    <dgm:pt modelId="{199903FB-532A-406A-BB94-3EF6E9D47A56}" type="pres">
      <dgm:prSet presAssocID="{6628436E-E87B-4AB0-AE74-B3E287C6358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6DAD1BA-573F-4C1A-A9FF-591871C84E70}" type="pres">
      <dgm:prSet presAssocID="{BCBEE006-AC69-4691-99D4-19DFB1C0A089}" presName="Name8" presStyleCnt="0"/>
      <dgm:spPr/>
    </dgm:pt>
    <dgm:pt modelId="{8066DADA-1056-425B-886C-F8904BF4C859}" type="pres">
      <dgm:prSet presAssocID="{BCBEE006-AC69-4691-99D4-19DFB1C0A089}" presName="level" presStyleLbl="node1" presStyleIdx="2" presStyleCnt="3" custLinFactNeighborX="-438" custLinFactNeighborY="25">
        <dgm:presLayoutVars>
          <dgm:chMax val="1"/>
          <dgm:bulletEnabled val="1"/>
        </dgm:presLayoutVars>
      </dgm:prSet>
      <dgm:spPr/>
    </dgm:pt>
    <dgm:pt modelId="{D9686F8C-B7F3-4E39-80E7-4EE754985619}" type="pres">
      <dgm:prSet presAssocID="{BCBEE006-AC69-4691-99D4-19DFB1C0A08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F8B2C0D-EE26-4A5C-9346-5AD909EBA5B0}" type="presOf" srcId="{87772BF2-6C40-4050-929E-555F79C52FCA}" destId="{D91C514E-542D-46F1-88C0-D06D244778F9}" srcOrd="0" destOrd="0" presId="urn:microsoft.com/office/officeart/2005/8/layout/pyramid1"/>
    <dgm:cxn modelId="{3B41E526-1492-4DE4-AFFC-D8E084E86B11}" type="presOf" srcId="{6628436E-E87B-4AB0-AE74-B3E287C63587}" destId="{199903FB-532A-406A-BB94-3EF6E9D47A56}" srcOrd="1" destOrd="0" presId="urn:microsoft.com/office/officeart/2005/8/layout/pyramid1"/>
    <dgm:cxn modelId="{1DE6812B-A8BA-42F2-87B4-B294CE0AD2C7}" type="presOf" srcId="{2260C886-8C62-4C68-ADF8-2AE5F33BFABF}" destId="{2F394DD2-2D4C-42BB-B334-3A85C5A5B18C}" srcOrd="1" destOrd="0" presId="urn:microsoft.com/office/officeart/2005/8/layout/pyramid1"/>
    <dgm:cxn modelId="{8EBF1861-08FA-4038-9097-AF8364465EC6}" type="presOf" srcId="{BCBEE006-AC69-4691-99D4-19DFB1C0A089}" destId="{8066DADA-1056-425B-886C-F8904BF4C859}" srcOrd="0" destOrd="0" presId="urn:microsoft.com/office/officeart/2005/8/layout/pyramid1"/>
    <dgm:cxn modelId="{1BE84F6C-E441-4E11-B02C-90E7BBA9F4BB}" type="presOf" srcId="{2260C886-8C62-4C68-ADF8-2AE5F33BFABF}" destId="{537737BD-8E35-4736-91C7-2894C7133E1E}" srcOrd="0" destOrd="0" presId="urn:microsoft.com/office/officeart/2005/8/layout/pyramid1"/>
    <dgm:cxn modelId="{90565C73-72E8-4F0B-8620-D18AA854B0CD}" srcId="{87772BF2-6C40-4050-929E-555F79C52FCA}" destId="{2260C886-8C62-4C68-ADF8-2AE5F33BFABF}" srcOrd="0" destOrd="0" parTransId="{D16EFE5E-572B-4346-8352-28FECD562231}" sibTransId="{E22616F3-3DF2-4B38-A8F4-CA935C0C58CE}"/>
    <dgm:cxn modelId="{5747CD53-20B7-49F4-8997-CE10C2CB6C46}" srcId="{87772BF2-6C40-4050-929E-555F79C52FCA}" destId="{6628436E-E87B-4AB0-AE74-B3E287C63587}" srcOrd="1" destOrd="0" parTransId="{8F5F983D-00C8-4302-9445-89E3982DFEA8}" sibTransId="{CEDB02E5-B6F7-4E9B-9F7B-A6D76983C5E7}"/>
    <dgm:cxn modelId="{B3D7D755-C031-4CCD-BC9E-72AF46E812AD}" type="presOf" srcId="{BCBEE006-AC69-4691-99D4-19DFB1C0A089}" destId="{D9686F8C-B7F3-4E39-80E7-4EE754985619}" srcOrd="1" destOrd="0" presId="urn:microsoft.com/office/officeart/2005/8/layout/pyramid1"/>
    <dgm:cxn modelId="{17BAAF86-B360-45D0-B041-134D4AD4B38B}" srcId="{87772BF2-6C40-4050-929E-555F79C52FCA}" destId="{BCBEE006-AC69-4691-99D4-19DFB1C0A089}" srcOrd="2" destOrd="0" parTransId="{72FAE578-14EF-4E7A-B024-45290F05E777}" sibTransId="{1CE35F3A-7EEA-4360-8D67-8F0EB7F11EE1}"/>
    <dgm:cxn modelId="{675F7687-2F90-4B55-A665-1C10B5409FB3}" type="presOf" srcId="{6628436E-E87B-4AB0-AE74-B3E287C63587}" destId="{618288C2-5218-4F8F-AC19-D85619D3D74B}" srcOrd="0" destOrd="0" presId="urn:microsoft.com/office/officeart/2005/8/layout/pyramid1"/>
    <dgm:cxn modelId="{F19953EB-5FD5-43F6-B5A9-43F7CF155D5C}" type="presParOf" srcId="{D91C514E-542D-46F1-88C0-D06D244778F9}" destId="{F9C60B03-F3B9-4981-8282-6F6CEBAC3D66}" srcOrd="0" destOrd="0" presId="urn:microsoft.com/office/officeart/2005/8/layout/pyramid1"/>
    <dgm:cxn modelId="{EB180BD3-FEF7-45C5-98FD-AAFA92254F51}" type="presParOf" srcId="{F9C60B03-F3B9-4981-8282-6F6CEBAC3D66}" destId="{537737BD-8E35-4736-91C7-2894C7133E1E}" srcOrd="0" destOrd="0" presId="urn:microsoft.com/office/officeart/2005/8/layout/pyramid1"/>
    <dgm:cxn modelId="{EEA018B2-FE68-4279-8317-93FE039B8DD4}" type="presParOf" srcId="{F9C60B03-F3B9-4981-8282-6F6CEBAC3D66}" destId="{2F394DD2-2D4C-42BB-B334-3A85C5A5B18C}" srcOrd="1" destOrd="0" presId="urn:microsoft.com/office/officeart/2005/8/layout/pyramid1"/>
    <dgm:cxn modelId="{E7D875EF-B090-4930-AA75-62A592B131B7}" type="presParOf" srcId="{D91C514E-542D-46F1-88C0-D06D244778F9}" destId="{1311DF1D-8AA0-4875-90A9-2E3F0A6DC4EA}" srcOrd="1" destOrd="0" presId="urn:microsoft.com/office/officeart/2005/8/layout/pyramid1"/>
    <dgm:cxn modelId="{62A064AB-BE23-4D05-99C7-54985F527303}" type="presParOf" srcId="{1311DF1D-8AA0-4875-90A9-2E3F0A6DC4EA}" destId="{618288C2-5218-4F8F-AC19-D85619D3D74B}" srcOrd="0" destOrd="0" presId="urn:microsoft.com/office/officeart/2005/8/layout/pyramid1"/>
    <dgm:cxn modelId="{3666C148-B6DD-4FAD-BD7C-7674009D98E4}" type="presParOf" srcId="{1311DF1D-8AA0-4875-90A9-2E3F0A6DC4EA}" destId="{199903FB-532A-406A-BB94-3EF6E9D47A56}" srcOrd="1" destOrd="0" presId="urn:microsoft.com/office/officeart/2005/8/layout/pyramid1"/>
    <dgm:cxn modelId="{30F00307-3BBE-47E8-A279-9FAC4B96188F}" type="presParOf" srcId="{D91C514E-542D-46F1-88C0-D06D244778F9}" destId="{56DAD1BA-573F-4C1A-A9FF-591871C84E70}" srcOrd="2" destOrd="0" presId="urn:microsoft.com/office/officeart/2005/8/layout/pyramid1"/>
    <dgm:cxn modelId="{C726E135-2824-4584-9B50-6C67A60F3160}" type="presParOf" srcId="{56DAD1BA-573F-4C1A-A9FF-591871C84E70}" destId="{8066DADA-1056-425B-886C-F8904BF4C859}" srcOrd="0" destOrd="0" presId="urn:microsoft.com/office/officeart/2005/8/layout/pyramid1"/>
    <dgm:cxn modelId="{123B9F9F-0E1B-4DBC-A956-FE8E6B3C02B9}" type="presParOf" srcId="{56DAD1BA-573F-4C1A-A9FF-591871C84E70}" destId="{D9686F8C-B7F3-4E39-80E7-4EE75498561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2204EE-D97F-44F1-9E25-E8086D025A20}" type="doc">
      <dgm:prSet loTypeId="urn:microsoft.com/office/officeart/2005/8/layout/hList6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695B7A4-D154-463D-8794-77C6E4323539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Model tradycyjny </a:t>
          </a:r>
        </a:p>
      </dgm:t>
    </dgm:pt>
    <dgm:pt modelId="{88600AF6-1DBB-4016-95EE-54719968002D}" type="parTrans" cxnId="{4112668D-EA2F-4261-BE3F-B7CB75DC777E}">
      <dgm:prSet/>
      <dgm:spPr/>
      <dgm:t>
        <a:bodyPr/>
        <a:lstStyle/>
        <a:p>
          <a:endParaRPr lang="pl-PL"/>
        </a:p>
      </dgm:t>
    </dgm:pt>
    <dgm:pt modelId="{2C24211D-CC7A-41B4-8FDE-1BFC30EDAABD}" type="sibTrans" cxnId="{4112668D-EA2F-4261-BE3F-B7CB75DC777E}">
      <dgm:prSet/>
      <dgm:spPr/>
      <dgm:t>
        <a:bodyPr/>
        <a:lstStyle/>
        <a:p>
          <a:endParaRPr lang="pl-PL"/>
        </a:p>
      </dgm:t>
    </dgm:pt>
    <dgm:pt modelId="{ACB2241A-5F2A-4647-85C6-66FDCD8632D4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Leniwa natura człowieka, znaczenie systemu kar</a:t>
          </a:r>
        </a:p>
      </dgm:t>
    </dgm:pt>
    <dgm:pt modelId="{4730B5AA-07B1-470D-AE46-5FBD5458E38C}" type="parTrans" cxnId="{1DA46DB8-253D-4611-94AA-CEA5D6E4F417}">
      <dgm:prSet/>
      <dgm:spPr/>
      <dgm:t>
        <a:bodyPr/>
        <a:lstStyle/>
        <a:p>
          <a:endParaRPr lang="pl-PL"/>
        </a:p>
      </dgm:t>
    </dgm:pt>
    <dgm:pt modelId="{FCB1CF85-8AC3-4D4B-96B6-9BC40BECFF37}" type="sibTrans" cxnId="{1DA46DB8-253D-4611-94AA-CEA5D6E4F417}">
      <dgm:prSet/>
      <dgm:spPr/>
      <dgm:t>
        <a:bodyPr/>
        <a:lstStyle/>
        <a:p>
          <a:endParaRPr lang="pl-PL"/>
        </a:p>
      </dgm:t>
    </dgm:pt>
    <dgm:pt modelId="{CC1EF6A9-E555-47C2-B5DD-885AD97694EA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Wynagrodzenie jako najlepszy motywator</a:t>
          </a:r>
        </a:p>
      </dgm:t>
    </dgm:pt>
    <dgm:pt modelId="{92BCCB8B-BF47-48EA-A92B-B36DE7A503C1}" type="parTrans" cxnId="{60E38E05-5559-4627-AB8F-EB450EA699E2}">
      <dgm:prSet/>
      <dgm:spPr/>
      <dgm:t>
        <a:bodyPr/>
        <a:lstStyle/>
        <a:p>
          <a:endParaRPr lang="pl-PL"/>
        </a:p>
      </dgm:t>
    </dgm:pt>
    <dgm:pt modelId="{ED1C4350-946B-436F-9D7B-FC5CF698044D}" type="sibTrans" cxnId="{60E38E05-5559-4627-AB8F-EB450EA699E2}">
      <dgm:prSet/>
      <dgm:spPr/>
      <dgm:t>
        <a:bodyPr/>
        <a:lstStyle/>
        <a:p>
          <a:endParaRPr lang="pl-PL"/>
        </a:p>
      </dgm:t>
    </dgm:pt>
    <dgm:pt modelId="{86758AEC-CE6D-410F-98C7-B2E28FB0985B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Model stosunków międzyludzkich</a:t>
          </a:r>
        </a:p>
      </dgm:t>
    </dgm:pt>
    <dgm:pt modelId="{8B27D121-ED64-4A23-8BB6-8D7306828BD2}" type="parTrans" cxnId="{105DD331-C8B6-4F7E-8093-2E95E58905CC}">
      <dgm:prSet/>
      <dgm:spPr/>
      <dgm:t>
        <a:bodyPr/>
        <a:lstStyle/>
        <a:p>
          <a:endParaRPr lang="pl-PL"/>
        </a:p>
      </dgm:t>
    </dgm:pt>
    <dgm:pt modelId="{7A25AAB5-B789-40B3-AAAA-2510493D12FB}" type="sibTrans" cxnId="{105DD331-C8B6-4F7E-8093-2E95E58905CC}">
      <dgm:prSet/>
      <dgm:spPr/>
      <dgm:t>
        <a:bodyPr/>
        <a:lstStyle/>
        <a:p>
          <a:endParaRPr lang="pl-PL"/>
        </a:p>
      </dgm:t>
    </dgm:pt>
    <dgm:pt modelId="{8796A6AF-7E0D-44F0-86E8-B1D56A5145E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Stosunki międzyludzkie jako motywator działania </a:t>
          </a:r>
        </a:p>
      </dgm:t>
    </dgm:pt>
    <dgm:pt modelId="{076624CC-0B48-4FD8-BB2D-EB9D790D258A}" type="parTrans" cxnId="{EC5B84E7-FC7A-46FB-A458-3935FC7B65CA}">
      <dgm:prSet/>
      <dgm:spPr/>
      <dgm:t>
        <a:bodyPr/>
        <a:lstStyle/>
        <a:p>
          <a:endParaRPr lang="pl-PL"/>
        </a:p>
      </dgm:t>
    </dgm:pt>
    <dgm:pt modelId="{DCCC605D-6CEA-4E08-9725-4EE56F68A2FF}" type="sibTrans" cxnId="{EC5B84E7-FC7A-46FB-A458-3935FC7B65CA}">
      <dgm:prSet/>
      <dgm:spPr/>
      <dgm:t>
        <a:bodyPr/>
        <a:lstStyle/>
        <a:p>
          <a:endParaRPr lang="pl-PL"/>
        </a:p>
      </dgm:t>
    </dgm:pt>
    <dgm:pt modelId="{676B38C6-A679-4C91-BDCC-9B450F22403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Znaczenie zaufania i samodzielności pracownika </a:t>
          </a:r>
        </a:p>
      </dgm:t>
    </dgm:pt>
    <dgm:pt modelId="{5CB83DAD-8C64-416B-8F78-E033E12B25A5}" type="parTrans" cxnId="{8B9E53DE-5DFC-4EA9-AF7D-36969C016794}">
      <dgm:prSet/>
      <dgm:spPr/>
      <dgm:t>
        <a:bodyPr/>
        <a:lstStyle/>
        <a:p>
          <a:endParaRPr lang="pl-PL"/>
        </a:p>
      </dgm:t>
    </dgm:pt>
    <dgm:pt modelId="{28B42E48-C869-402A-B633-65F45F5634F8}" type="sibTrans" cxnId="{8B9E53DE-5DFC-4EA9-AF7D-36969C016794}">
      <dgm:prSet/>
      <dgm:spPr/>
      <dgm:t>
        <a:bodyPr/>
        <a:lstStyle/>
        <a:p>
          <a:endParaRPr lang="pl-PL"/>
        </a:p>
      </dgm:t>
    </dgm:pt>
    <dgm:pt modelId="{5B441C67-1A83-4B5B-A47C-1EA1969AEE4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Model zasobów ludzkich</a:t>
          </a:r>
        </a:p>
      </dgm:t>
    </dgm:pt>
    <dgm:pt modelId="{3AD90BC4-76C2-42A7-832B-B7541FD121A2}" type="parTrans" cxnId="{AA431AAE-A639-476F-8C13-D1DFAC959380}">
      <dgm:prSet/>
      <dgm:spPr/>
      <dgm:t>
        <a:bodyPr/>
        <a:lstStyle/>
        <a:p>
          <a:endParaRPr lang="pl-PL"/>
        </a:p>
      </dgm:t>
    </dgm:pt>
    <dgm:pt modelId="{D5D265C7-287B-4402-BD73-6A38FB9941BE}" type="sibTrans" cxnId="{AA431AAE-A639-476F-8C13-D1DFAC959380}">
      <dgm:prSet/>
      <dgm:spPr/>
      <dgm:t>
        <a:bodyPr/>
        <a:lstStyle/>
        <a:p>
          <a:endParaRPr lang="pl-PL"/>
        </a:p>
      </dgm:t>
    </dgm:pt>
    <dgm:pt modelId="{E9015668-EA47-409E-B937-8486DBAAD398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Potrzeba uczestnictwa pracownika w podejmowaniu decyzji</a:t>
          </a:r>
        </a:p>
      </dgm:t>
    </dgm:pt>
    <dgm:pt modelId="{B840B4A5-85F3-4256-A35B-E788359AD4B1}" type="parTrans" cxnId="{4B63D31F-B8D0-4385-BF4A-307B1FFC45E3}">
      <dgm:prSet/>
      <dgm:spPr/>
      <dgm:t>
        <a:bodyPr/>
        <a:lstStyle/>
        <a:p>
          <a:endParaRPr lang="pl-PL"/>
        </a:p>
      </dgm:t>
    </dgm:pt>
    <dgm:pt modelId="{5BC10592-CFCE-4B49-8791-D2A4DE0C9253}" type="sibTrans" cxnId="{4B63D31F-B8D0-4385-BF4A-307B1FFC45E3}">
      <dgm:prSet/>
      <dgm:spPr/>
      <dgm:t>
        <a:bodyPr/>
        <a:lstStyle/>
        <a:p>
          <a:endParaRPr lang="pl-PL"/>
        </a:p>
      </dgm:t>
    </dgm:pt>
    <dgm:pt modelId="{60B01BCF-6239-4376-9EF8-4C0C33DFE1CD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Samodzielność, samoorganizacja i kreatywność</a:t>
          </a:r>
        </a:p>
      </dgm:t>
    </dgm:pt>
    <dgm:pt modelId="{3172637F-ABC6-48EA-A6FA-A532AF095DD9}" type="parTrans" cxnId="{0BE2E8ED-93E0-443D-9726-7A03758C6E3D}">
      <dgm:prSet/>
      <dgm:spPr/>
      <dgm:t>
        <a:bodyPr/>
        <a:lstStyle/>
        <a:p>
          <a:endParaRPr lang="pl-PL"/>
        </a:p>
      </dgm:t>
    </dgm:pt>
    <dgm:pt modelId="{1FB65DC6-82F2-402E-AF83-6BD71DAC318E}" type="sibTrans" cxnId="{0BE2E8ED-93E0-443D-9726-7A03758C6E3D}">
      <dgm:prSet/>
      <dgm:spPr/>
      <dgm:t>
        <a:bodyPr/>
        <a:lstStyle/>
        <a:p>
          <a:endParaRPr lang="pl-PL"/>
        </a:p>
      </dgm:t>
    </dgm:pt>
    <dgm:pt modelId="{928AA6DA-639E-4E5D-BBBD-AC3B3C4DFF61}" type="pres">
      <dgm:prSet presAssocID="{2B2204EE-D97F-44F1-9E25-E8086D025A20}" presName="Name0" presStyleCnt="0">
        <dgm:presLayoutVars>
          <dgm:dir/>
          <dgm:resizeHandles val="exact"/>
        </dgm:presLayoutVars>
      </dgm:prSet>
      <dgm:spPr/>
    </dgm:pt>
    <dgm:pt modelId="{82133076-3DCE-4FBF-8552-69F9FF30A741}" type="pres">
      <dgm:prSet presAssocID="{5695B7A4-D154-463D-8794-77C6E4323539}" presName="node" presStyleLbl="node1" presStyleIdx="0" presStyleCnt="3">
        <dgm:presLayoutVars>
          <dgm:bulletEnabled val="1"/>
        </dgm:presLayoutVars>
      </dgm:prSet>
      <dgm:spPr/>
    </dgm:pt>
    <dgm:pt modelId="{2A783524-41F0-4C20-9564-37F1C46F619B}" type="pres">
      <dgm:prSet presAssocID="{2C24211D-CC7A-41B4-8FDE-1BFC30EDAABD}" presName="sibTrans" presStyleCnt="0"/>
      <dgm:spPr/>
    </dgm:pt>
    <dgm:pt modelId="{023AE1BE-B384-47FB-8D26-8780381EAAF1}" type="pres">
      <dgm:prSet presAssocID="{86758AEC-CE6D-410F-98C7-B2E28FB0985B}" presName="node" presStyleLbl="node1" presStyleIdx="1" presStyleCnt="3">
        <dgm:presLayoutVars>
          <dgm:bulletEnabled val="1"/>
        </dgm:presLayoutVars>
      </dgm:prSet>
      <dgm:spPr/>
    </dgm:pt>
    <dgm:pt modelId="{CEA53F1C-C6DE-4A61-B84C-14A79D1A7C2D}" type="pres">
      <dgm:prSet presAssocID="{7A25AAB5-B789-40B3-AAAA-2510493D12FB}" presName="sibTrans" presStyleCnt="0"/>
      <dgm:spPr/>
    </dgm:pt>
    <dgm:pt modelId="{2F89967F-4341-40C9-8E27-F86BCE393D74}" type="pres">
      <dgm:prSet presAssocID="{5B441C67-1A83-4B5B-A47C-1EA1969AEE43}" presName="node" presStyleLbl="node1" presStyleIdx="2" presStyleCnt="3">
        <dgm:presLayoutVars>
          <dgm:bulletEnabled val="1"/>
        </dgm:presLayoutVars>
      </dgm:prSet>
      <dgm:spPr/>
    </dgm:pt>
  </dgm:ptLst>
  <dgm:cxnLst>
    <dgm:cxn modelId="{60E38E05-5559-4627-AB8F-EB450EA699E2}" srcId="{5695B7A4-D154-463D-8794-77C6E4323539}" destId="{CC1EF6A9-E555-47C2-B5DD-885AD97694EA}" srcOrd="1" destOrd="0" parTransId="{92BCCB8B-BF47-48EA-A92B-B36DE7A503C1}" sibTransId="{ED1C4350-946B-436F-9D7B-FC5CF698044D}"/>
    <dgm:cxn modelId="{4B63D31F-B8D0-4385-BF4A-307B1FFC45E3}" srcId="{5B441C67-1A83-4B5B-A47C-1EA1969AEE43}" destId="{E9015668-EA47-409E-B937-8486DBAAD398}" srcOrd="0" destOrd="0" parTransId="{B840B4A5-85F3-4256-A35B-E788359AD4B1}" sibTransId="{5BC10592-CFCE-4B49-8791-D2A4DE0C9253}"/>
    <dgm:cxn modelId="{F80A3B2B-7F19-48B9-95A9-3279B399357B}" type="presOf" srcId="{60B01BCF-6239-4376-9EF8-4C0C33DFE1CD}" destId="{2F89967F-4341-40C9-8E27-F86BCE393D74}" srcOrd="0" destOrd="2" presId="urn:microsoft.com/office/officeart/2005/8/layout/hList6"/>
    <dgm:cxn modelId="{105DD331-C8B6-4F7E-8093-2E95E58905CC}" srcId="{2B2204EE-D97F-44F1-9E25-E8086D025A20}" destId="{86758AEC-CE6D-410F-98C7-B2E28FB0985B}" srcOrd="1" destOrd="0" parTransId="{8B27D121-ED64-4A23-8BB6-8D7306828BD2}" sibTransId="{7A25AAB5-B789-40B3-AAAA-2510493D12FB}"/>
    <dgm:cxn modelId="{71C81964-EC7A-43E2-A87C-33A0698BE2E7}" type="presOf" srcId="{2B2204EE-D97F-44F1-9E25-E8086D025A20}" destId="{928AA6DA-639E-4E5D-BBBD-AC3B3C4DFF61}" srcOrd="0" destOrd="0" presId="urn:microsoft.com/office/officeart/2005/8/layout/hList6"/>
    <dgm:cxn modelId="{B399C66C-2059-4425-B00D-51EAD17D8C08}" type="presOf" srcId="{5695B7A4-D154-463D-8794-77C6E4323539}" destId="{82133076-3DCE-4FBF-8552-69F9FF30A741}" srcOrd="0" destOrd="0" presId="urn:microsoft.com/office/officeart/2005/8/layout/hList6"/>
    <dgm:cxn modelId="{4112668D-EA2F-4261-BE3F-B7CB75DC777E}" srcId="{2B2204EE-D97F-44F1-9E25-E8086D025A20}" destId="{5695B7A4-D154-463D-8794-77C6E4323539}" srcOrd="0" destOrd="0" parTransId="{88600AF6-1DBB-4016-95EE-54719968002D}" sibTransId="{2C24211D-CC7A-41B4-8FDE-1BFC30EDAABD}"/>
    <dgm:cxn modelId="{8465E7A2-1F58-402E-B952-76DEC715C324}" type="presOf" srcId="{CC1EF6A9-E555-47C2-B5DD-885AD97694EA}" destId="{82133076-3DCE-4FBF-8552-69F9FF30A741}" srcOrd="0" destOrd="2" presId="urn:microsoft.com/office/officeart/2005/8/layout/hList6"/>
    <dgm:cxn modelId="{AA431AAE-A639-476F-8C13-D1DFAC959380}" srcId="{2B2204EE-D97F-44F1-9E25-E8086D025A20}" destId="{5B441C67-1A83-4B5B-A47C-1EA1969AEE43}" srcOrd="2" destOrd="0" parTransId="{3AD90BC4-76C2-42A7-832B-B7541FD121A2}" sibTransId="{D5D265C7-287B-4402-BD73-6A38FB9941BE}"/>
    <dgm:cxn modelId="{37B7DCB2-28A1-4CC9-A34C-7D63328CCB52}" type="presOf" srcId="{676B38C6-A679-4C91-BDCC-9B450F224033}" destId="{023AE1BE-B384-47FB-8D26-8780381EAAF1}" srcOrd="0" destOrd="2" presId="urn:microsoft.com/office/officeart/2005/8/layout/hList6"/>
    <dgm:cxn modelId="{1DA46DB8-253D-4611-94AA-CEA5D6E4F417}" srcId="{5695B7A4-D154-463D-8794-77C6E4323539}" destId="{ACB2241A-5F2A-4647-85C6-66FDCD8632D4}" srcOrd="0" destOrd="0" parTransId="{4730B5AA-07B1-470D-AE46-5FBD5458E38C}" sibTransId="{FCB1CF85-8AC3-4D4B-96B6-9BC40BECFF37}"/>
    <dgm:cxn modelId="{5458FDBF-611B-4213-8828-AF72DF2893F1}" type="presOf" srcId="{E9015668-EA47-409E-B937-8486DBAAD398}" destId="{2F89967F-4341-40C9-8E27-F86BCE393D74}" srcOrd="0" destOrd="1" presId="urn:microsoft.com/office/officeart/2005/8/layout/hList6"/>
    <dgm:cxn modelId="{8B9E53DE-5DFC-4EA9-AF7D-36969C016794}" srcId="{86758AEC-CE6D-410F-98C7-B2E28FB0985B}" destId="{676B38C6-A679-4C91-BDCC-9B450F224033}" srcOrd="1" destOrd="0" parTransId="{5CB83DAD-8C64-416B-8F78-E033E12B25A5}" sibTransId="{28B42E48-C869-402A-B633-65F45F5634F8}"/>
    <dgm:cxn modelId="{EC5B84E7-FC7A-46FB-A458-3935FC7B65CA}" srcId="{86758AEC-CE6D-410F-98C7-B2E28FB0985B}" destId="{8796A6AF-7E0D-44F0-86E8-B1D56A5145E3}" srcOrd="0" destOrd="0" parTransId="{076624CC-0B48-4FD8-BB2D-EB9D790D258A}" sibTransId="{DCCC605D-6CEA-4E08-9725-4EE56F68A2FF}"/>
    <dgm:cxn modelId="{1AE1B6E9-CF03-4048-BB06-5C8FE458F960}" type="presOf" srcId="{8796A6AF-7E0D-44F0-86E8-B1D56A5145E3}" destId="{023AE1BE-B384-47FB-8D26-8780381EAAF1}" srcOrd="0" destOrd="1" presId="urn:microsoft.com/office/officeart/2005/8/layout/hList6"/>
    <dgm:cxn modelId="{0BE2E8ED-93E0-443D-9726-7A03758C6E3D}" srcId="{5B441C67-1A83-4B5B-A47C-1EA1969AEE43}" destId="{60B01BCF-6239-4376-9EF8-4C0C33DFE1CD}" srcOrd="1" destOrd="0" parTransId="{3172637F-ABC6-48EA-A6FA-A532AF095DD9}" sibTransId="{1FB65DC6-82F2-402E-AF83-6BD71DAC318E}"/>
    <dgm:cxn modelId="{190978EF-A525-4014-BB35-599E703B657C}" type="presOf" srcId="{ACB2241A-5F2A-4647-85C6-66FDCD8632D4}" destId="{82133076-3DCE-4FBF-8552-69F9FF30A741}" srcOrd="0" destOrd="1" presId="urn:microsoft.com/office/officeart/2005/8/layout/hList6"/>
    <dgm:cxn modelId="{AAC8FCF2-ED84-4D0D-82EF-DD4AC24C3966}" type="presOf" srcId="{86758AEC-CE6D-410F-98C7-B2E28FB0985B}" destId="{023AE1BE-B384-47FB-8D26-8780381EAAF1}" srcOrd="0" destOrd="0" presId="urn:microsoft.com/office/officeart/2005/8/layout/hList6"/>
    <dgm:cxn modelId="{1540F9F5-EB4C-4EA3-B10B-07CAA9E65DFA}" type="presOf" srcId="{5B441C67-1A83-4B5B-A47C-1EA1969AEE43}" destId="{2F89967F-4341-40C9-8E27-F86BCE393D74}" srcOrd="0" destOrd="0" presId="urn:microsoft.com/office/officeart/2005/8/layout/hList6"/>
    <dgm:cxn modelId="{BA289757-5569-4CBB-AD78-D902CC532B8D}" type="presParOf" srcId="{928AA6DA-639E-4E5D-BBBD-AC3B3C4DFF61}" destId="{82133076-3DCE-4FBF-8552-69F9FF30A741}" srcOrd="0" destOrd="0" presId="urn:microsoft.com/office/officeart/2005/8/layout/hList6"/>
    <dgm:cxn modelId="{B3723634-840A-4DF1-8895-A5B7173EF49E}" type="presParOf" srcId="{928AA6DA-639E-4E5D-BBBD-AC3B3C4DFF61}" destId="{2A783524-41F0-4C20-9564-37F1C46F619B}" srcOrd="1" destOrd="0" presId="urn:microsoft.com/office/officeart/2005/8/layout/hList6"/>
    <dgm:cxn modelId="{CA24CBEB-C289-4C6B-967D-CCE00EDAFB34}" type="presParOf" srcId="{928AA6DA-639E-4E5D-BBBD-AC3B3C4DFF61}" destId="{023AE1BE-B384-47FB-8D26-8780381EAAF1}" srcOrd="2" destOrd="0" presId="urn:microsoft.com/office/officeart/2005/8/layout/hList6"/>
    <dgm:cxn modelId="{4C6815B5-7295-4447-999B-5D3DCADB57C4}" type="presParOf" srcId="{928AA6DA-639E-4E5D-BBBD-AC3B3C4DFF61}" destId="{CEA53F1C-C6DE-4A61-B84C-14A79D1A7C2D}" srcOrd="3" destOrd="0" presId="urn:microsoft.com/office/officeart/2005/8/layout/hList6"/>
    <dgm:cxn modelId="{90E7F8B0-218F-4BC9-96C1-E9EE45CF137C}" type="presParOf" srcId="{928AA6DA-639E-4E5D-BBBD-AC3B3C4DFF61}" destId="{2F89967F-4341-40C9-8E27-F86BCE393D7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D37953D-17AC-4996-AF4E-CDD68F91254F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6AB52A5B-6B6B-4731-8893-E17743D089BD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Motywowanie pracowników </a:t>
          </a:r>
        </a:p>
      </dgm:t>
    </dgm:pt>
    <dgm:pt modelId="{94906E8C-10B5-495A-9844-4AADB6790E87}" type="parTrans" cxnId="{BBF8F541-0349-4127-9E0D-5A57499289A0}">
      <dgm:prSet/>
      <dgm:spPr/>
      <dgm:t>
        <a:bodyPr/>
        <a:lstStyle/>
        <a:p>
          <a:endParaRPr lang="pl-PL"/>
        </a:p>
      </dgm:t>
    </dgm:pt>
    <dgm:pt modelId="{AA91E404-F313-49B2-83B9-A10324C694E6}" type="sibTrans" cxnId="{BBF8F541-0349-4127-9E0D-5A57499289A0}">
      <dgm:prSet/>
      <dgm:spPr/>
      <dgm:t>
        <a:bodyPr/>
        <a:lstStyle/>
        <a:p>
          <a:endParaRPr lang="pl-PL"/>
        </a:p>
      </dgm:t>
    </dgm:pt>
    <dgm:pt modelId="{758FDC3D-74DA-4872-A793-6533979530E9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Kształtowanie poziomu satysfakcji</a:t>
          </a:r>
        </a:p>
      </dgm:t>
    </dgm:pt>
    <dgm:pt modelId="{AB6606B2-6A2E-4CAC-8F3C-8CDFDABB33B9}" type="parTrans" cxnId="{6B8A679E-FC20-460E-9BFA-883338476D0D}">
      <dgm:prSet/>
      <dgm:spPr/>
      <dgm:t>
        <a:bodyPr/>
        <a:lstStyle/>
        <a:p>
          <a:endParaRPr lang="pl-PL"/>
        </a:p>
      </dgm:t>
    </dgm:pt>
    <dgm:pt modelId="{3153D6A1-871E-4E44-BCB3-39905B657C26}" type="sibTrans" cxnId="{6B8A679E-FC20-460E-9BFA-883338476D0D}">
      <dgm:prSet/>
      <dgm:spPr/>
      <dgm:t>
        <a:bodyPr/>
        <a:lstStyle/>
        <a:p>
          <a:endParaRPr lang="pl-PL"/>
        </a:p>
      </dgm:t>
    </dgm:pt>
    <dgm:pt modelId="{4026F937-87B8-476E-A674-8693E9ACB453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Wyższa jakość usług świadczonych w urzędzie</a:t>
          </a:r>
        </a:p>
      </dgm:t>
    </dgm:pt>
    <dgm:pt modelId="{B6642535-7447-4A70-87E7-ED60DCD08C39}" type="parTrans" cxnId="{523554EF-DE3B-4ACD-87A7-0A66A9A213B7}">
      <dgm:prSet/>
      <dgm:spPr/>
      <dgm:t>
        <a:bodyPr/>
        <a:lstStyle/>
        <a:p>
          <a:endParaRPr lang="pl-PL"/>
        </a:p>
      </dgm:t>
    </dgm:pt>
    <dgm:pt modelId="{88707DF9-68B7-4362-95D8-29EE4D1E9F69}" type="sibTrans" cxnId="{523554EF-DE3B-4ACD-87A7-0A66A9A213B7}">
      <dgm:prSet/>
      <dgm:spPr/>
      <dgm:t>
        <a:bodyPr/>
        <a:lstStyle/>
        <a:p>
          <a:endParaRPr lang="pl-PL"/>
        </a:p>
      </dgm:t>
    </dgm:pt>
    <dgm:pt modelId="{4D7A6ED8-6222-4718-B8E4-5094C0E63F1F}" type="pres">
      <dgm:prSet presAssocID="{2D37953D-17AC-4996-AF4E-CDD68F91254F}" presName="Name0" presStyleCnt="0">
        <dgm:presLayoutVars>
          <dgm:dir/>
          <dgm:animLvl val="lvl"/>
          <dgm:resizeHandles val="exact"/>
        </dgm:presLayoutVars>
      </dgm:prSet>
      <dgm:spPr/>
    </dgm:pt>
    <dgm:pt modelId="{092E935D-2DA0-43AF-ACDD-7F032B66C675}" type="pres">
      <dgm:prSet presAssocID="{6AB52A5B-6B6B-4731-8893-E17743D089B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7D28755-3510-43A0-BCE3-8C6769B1FB5F}" type="pres">
      <dgm:prSet presAssocID="{AA91E404-F313-49B2-83B9-A10324C694E6}" presName="parTxOnlySpace" presStyleCnt="0"/>
      <dgm:spPr/>
    </dgm:pt>
    <dgm:pt modelId="{4C7A0745-1C5C-4A0C-A480-15A7A39F7C93}" type="pres">
      <dgm:prSet presAssocID="{758FDC3D-74DA-4872-A793-6533979530E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5C3DB34D-3E66-40FE-983B-F73CBF992873}" type="pres">
      <dgm:prSet presAssocID="{3153D6A1-871E-4E44-BCB3-39905B657C26}" presName="parTxOnlySpace" presStyleCnt="0"/>
      <dgm:spPr/>
    </dgm:pt>
    <dgm:pt modelId="{9C93DB94-C7F7-4046-AC60-DF79021277C9}" type="pres">
      <dgm:prSet presAssocID="{4026F937-87B8-476E-A674-8693E9ACB45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C21F011-6F4B-4684-B591-0D1C64A27927}" type="presOf" srcId="{6AB52A5B-6B6B-4731-8893-E17743D089BD}" destId="{092E935D-2DA0-43AF-ACDD-7F032B66C675}" srcOrd="0" destOrd="0" presId="urn:microsoft.com/office/officeart/2005/8/layout/chevron1"/>
    <dgm:cxn modelId="{EA11F832-F262-462C-B3AE-30BD3F5B875A}" type="presOf" srcId="{2D37953D-17AC-4996-AF4E-CDD68F91254F}" destId="{4D7A6ED8-6222-4718-B8E4-5094C0E63F1F}" srcOrd="0" destOrd="0" presId="urn:microsoft.com/office/officeart/2005/8/layout/chevron1"/>
    <dgm:cxn modelId="{BBF8F541-0349-4127-9E0D-5A57499289A0}" srcId="{2D37953D-17AC-4996-AF4E-CDD68F91254F}" destId="{6AB52A5B-6B6B-4731-8893-E17743D089BD}" srcOrd="0" destOrd="0" parTransId="{94906E8C-10B5-495A-9844-4AADB6790E87}" sibTransId="{AA91E404-F313-49B2-83B9-A10324C694E6}"/>
    <dgm:cxn modelId="{9F666647-945D-4603-ACF8-86F8E5545A66}" type="presOf" srcId="{758FDC3D-74DA-4872-A793-6533979530E9}" destId="{4C7A0745-1C5C-4A0C-A480-15A7A39F7C93}" srcOrd="0" destOrd="0" presId="urn:microsoft.com/office/officeart/2005/8/layout/chevron1"/>
    <dgm:cxn modelId="{6B8A679E-FC20-460E-9BFA-883338476D0D}" srcId="{2D37953D-17AC-4996-AF4E-CDD68F91254F}" destId="{758FDC3D-74DA-4872-A793-6533979530E9}" srcOrd="1" destOrd="0" parTransId="{AB6606B2-6A2E-4CAC-8F3C-8CDFDABB33B9}" sibTransId="{3153D6A1-871E-4E44-BCB3-39905B657C26}"/>
    <dgm:cxn modelId="{33589BCB-3234-4640-85E2-DE31557D63FE}" type="presOf" srcId="{4026F937-87B8-476E-A674-8693E9ACB453}" destId="{9C93DB94-C7F7-4046-AC60-DF79021277C9}" srcOrd="0" destOrd="0" presId="urn:microsoft.com/office/officeart/2005/8/layout/chevron1"/>
    <dgm:cxn modelId="{523554EF-DE3B-4ACD-87A7-0A66A9A213B7}" srcId="{2D37953D-17AC-4996-AF4E-CDD68F91254F}" destId="{4026F937-87B8-476E-A674-8693E9ACB453}" srcOrd="2" destOrd="0" parTransId="{B6642535-7447-4A70-87E7-ED60DCD08C39}" sibTransId="{88707DF9-68B7-4362-95D8-29EE4D1E9F69}"/>
    <dgm:cxn modelId="{109B22AA-D14B-43DF-B8F9-5A5A97400C0E}" type="presParOf" srcId="{4D7A6ED8-6222-4718-B8E4-5094C0E63F1F}" destId="{092E935D-2DA0-43AF-ACDD-7F032B66C675}" srcOrd="0" destOrd="0" presId="urn:microsoft.com/office/officeart/2005/8/layout/chevron1"/>
    <dgm:cxn modelId="{A50ED0ED-80BB-42C6-AE0A-80EC4E5318FC}" type="presParOf" srcId="{4D7A6ED8-6222-4718-B8E4-5094C0E63F1F}" destId="{17D28755-3510-43A0-BCE3-8C6769B1FB5F}" srcOrd="1" destOrd="0" presId="urn:microsoft.com/office/officeart/2005/8/layout/chevron1"/>
    <dgm:cxn modelId="{847CF0B8-D58B-4C0E-B940-D69EC28CCED8}" type="presParOf" srcId="{4D7A6ED8-6222-4718-B8E4-5094C0E63F1F}" destId="{4C7A0745-1C5C-4A0C-A480-15A7A39F7C93}" srcOrd="2" destOrd="0" presId="urn:microsoft.com/office/officeart/2005/8/layout/chevron1"/>
    <dgm:cxn modelId="{3347EFD2-9492-4A76-947E-3401DA437E97}" type="presParOf" srcId="{4D7A6ED8-6222-4718-B8E4-5094C0E63F1F}" destId="{5C3DB34D-3E66-40FE-983B-F73CBF992873}" srcOrd="3" destOrd="0" presId="urn:microsoft.com/office/officeart/2005/8/layout/chevron1"/>
    <dgm:cxn modelId="{27EDFE2E-8135-48CE-98EA-87C917D625F7}" type="presParOf" srcId="{4D7A6ED8-6222-4718-B8E4-5094C0E63F1F}" destId="{9C93DB94-C7F7-4046-AC60-DF79021277C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AC03B3-0D7D-4B9F-BA35-2C7B6F3AFB1D}" type="doc">
      <dgm:prSet loTypeId="urn:microsoft.com/office/officeart/2005/8/layout/chevron1" loCatId="process" qsTypeId="urn:microsoft.com/office/officeart/2005/8/quickstyle/simple3" qsCatId="simple" csTypeId="urn:microsoft.com/office/officeart/2005/8/colors/colorful1" csCatId="colorful" phldr="1"/>
      <dgm:spPr/>
    </dgm:pt>
    <dgm:pt modelId="{D4993E2B-2E12-4A6D-9A50-99129787E780}" type="pres">
      <dgm:prSet presAssocID="{4FAC03B3-0D7D-4B9F-BA35-2C7B6F3AFB1D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B2281263-3CD0-4595-A670-368C1F15AFFE}" type="presOf" srcId="{4FAC03B3-0D7D-4B9F-BA35-2C7B6F3AFB1D}" destId="{D4993E2B-2E12-4A6D-9A50-99129787E78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9C4DDA-4F02-4C49-8D4A-35B103424219}" type="doc">
      <dgm:prSet loTypeId="urn:microsoft.com/office/officeart/2005/8/layout/pyramid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2AFF0298-A2C6-4E61-A6DB-9539E3D78484}">
      <dgm:prSet phldrT="[Tekst]"/>
      <dgm:spPr/>
      <dgm:t>
        <a:bodyPr/>
        <a:lstStyle/>
        <a:p>
          <a:pPr algn="just"/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Pracownik odczuwa potrzebę, okazuje ją a kierownictwo powinno tą potrzebę aktywizować </a:t>
          </a:r>
        </a:p>
      </dgm:t>
    </dgm:pt>
    <dgm:pt modelId="{1CDDAE0F-582B-4C3F-A30A-B89BDED28351}" type="parTrans" cxnId="{0D2936A1-467A-4B56-B342-7A6B978BC8A6}">
      <dgm:prSet/>
      <dgm:spPr/>
      <dgm:t>
        <a:bodyPr/>
        <a:lstStyle/>
        <a:p>
          <a:endParaRPr lang="pl-PL"/>
        </a:p>
      </dgm:t>
    </dgm:pt>
    <dgm:pt modelId="{E02B8026-3B14-45FC-B315-1031D0052570}" type="sibTrans" cxnId="{0D2936A1-467A-4B56-B342-7A6B978BC8A6}">
      <dgm:prSet/>
      <dgm:spPr/>
      <dgm:t>
        <a:bodyPr/>
        <a:lstStyle/>
        <a:p>
          <a:endParaRPr lang="pl-PL"/>
        </a:p>
      </dgm:t>
    </dgm:pt>
    <dgm:pt modelId="{0CBDBC74-2E24-494E-B958-1ADA20C4C83E}">
      <dgm:prSet phldrT="[Tekst]"/>
      <dgm:spPr/>
      <dgm:t>
        <a:bodyPr/>
        <a:lstStyle/>
        <a:p>
          <a:pPr algn="just"/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Pracownik jest przekonany, że zaproponowane przez kierownictwo działania przyczyniają się do zaspokojenia tych potrzeb</a:t>
          </a:r>
        </a:p>
      </dgm:t>
    </dgm:pt>
    <dgm:pt modelId="{67555F56-ED76-4F36-A165-97FF8D9B4C7A}" type="parTrans" cxnId="{5020F394-72A7-493F-97B6-79CAC8D4A2BD}">
      <dgm:prSet/>
      <dgm:spPr/>
      <dgm:t>
        <a:bodyPr/>
        <a:lstStyle/>
        <a:p>
          <a:endParaRPr lang="pl-PL"/>
        </a:p>
      </dgm:t>
    </dgm:pt>
    <dgm:pt modelId="{A09A71DC-07E4-43EC-B3AF-202416ACAF85}" type="sibTrans" cxnId="{5020F394-72A7-493F-97B6-79CAC8D4A2BD}">
      <dgm:prSet/>
      <dgm:spPr/>
      <dgm:t>
        <a:bodyPr/>
        <a:lstStyle/>
        <a:p>
          <a:endParaRPr lang="pl-PL"/>
        </a:p>
      </dgm:t>
    </dgm:pt>
    <dgm:pt modelId="{CC6ADCA9-D8D9-4667-BFC2-93749FF85CE2}">
      <dgm:prSet phldrT="[Tekst]"/>
      <dgm:spPr/>
      <dgm:t>
        <a:bodyPr/>
        <a:lstStyle/>
        <a:p>
          <a:pPr algn="just"/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Pracownicy powinni uznać określone działania za możliwe do osiągnięcia w danym stanie faktycznym</a:t>
          </a:r>
        </a:p>
      </dgm:t>
    </dgm:pt>
    <dgm:pt modelId="{B8185F16-6121-4800-A30B-48572BB64E37}" type="parTrans" cxnId="{D3C7DF59-CC92-49D5-81A7-C88100B133F4}">
      <dgm:prSet/>
      <dgm:spPr/>
      <dgm:t>
        <a:bodyPr/>
        <a:lstStyle/>
        <a:p>
          <a:endParaRPr lang="pl-PL"/>
        </a:p>
      </dgm:t>
    </dgm:pt>
    <dgm:pt modelId="{589F647A-844E-4236-9C64-2B01B3384934}" type="sibTrans" cxnId="{D3C7DF59-CC92-49D5-81A7-C88100B133F4}">
      <dgm:prSet/>
      <dgm:spPr/>
      <dgm:t>
        <a:bodyPr/>
        <a:lstStyle/>
        <a:p>
          <a:endParaRPr lang="pl-PL"/>
        </a:p>
      </dgm:t>
    </dgm:pt>
    <dgm:pt modelId="{22EC3532-8FBE-48E6-93B8-02B8577F1F26}" type="pres">
      <dgm:prSet presAssocID="{FD9C4DDA-4F02-4C49-8D4A-35B103424219}" presName="compositeShape" presStyleCnt="0">
        <dgm:presLayoutVars>
          <dgm:dir/>
          <dgm:resizeHandles/>
        </dgm:presLayoutVars>
      </dgm:prSet>
      <dgm:spPr/>
    </dgm:pt>
    <dgm:pt modelId="{B3643F55-5763-4965-89E1-D6F2BE09FF76}" type="pres">
      <dgm:prSet presAssocID="{FD9C4DDA-4F02-4C49-8D4A-35B103424219}" presName="pyramid" presStyleLbl="node1" presStyleIdx="0" presStyleCnt="1" custLinFactNeighborX="-39482" custLinFactNeighborY="17933"/>
      <dgm:spPr/>
    </dgm:pt>
    <dgm:pt modelId="{271B3D46-5FEC-43CD-B4A8-5FFEEF1F1054}" type="pres">
      <dgm:prSet presAssocID="{FD9C4DDA-4F02-4C49-8D4A-35B103424219}" presName="theList" presStyleCnt="0"/>
      <dgm:spPr/>
    </dgm:pt>
    <dgm:pt modelId="{A1ACA4F4-736B-482A-B8DB-5AFC2D1F44CA}" type="pres">
      <dgm:prSet presAssocID="{2AFF0298-A2C6-4E61-A6DB-9539E3D78484}" presName="aNode" presStyleLbl="fgAcc1" presStyleIdx="0" presStyleCnt="3">
        <dgm:presLayoutVars>
          <dgm:bulletEnabled val="1"/>
        </dgm:presLayoutVars>
      </dgm:prSet>
      <dgm:spPr/>
    </dgm:pt>
    <dgm:pt modelId="{C97F4D2B-9454-4C56-8C50-A9C235EA186F}" type="pres">
      <dgm:prSet presAssocID="{2AFF0298-A2C6-4E61-A6DB-9539E3D78484}" presName="aSpace" presStyleCnt="0"/>
      <dgm:spPr/>
    </dgm:pt>
    <dgm:pt modelId="{E7CB9453-7A04-4D8F-A919-1316A42ECE65}" type="pres">
      <dgm:prSet presAssocID="{0CBDBC74-2E24-494E-B958-1ADA20C4C83E}" presName="aNode" presStyleLbl="fgAcc1" presStyleIdx="1" presStyleCnt="3">
        <dgm:presLayoutVars>
          <dgm:bulletEnabled val="1"/>
        </dgm:presLayoutVars>
      </dgm:prSet>
      <dgm:spPr/>
    </dgm:pt>
    <dgm:pt modelId="{FF31C0BA-9517-4E40-9537-98C24EACACAB}" type="pres">
      <dgm:prSet presAssocID="{0CBDBC74-2E24-494E-B958-1ADA20C4C83E}" presName="aSpace" presStyleCnt="0"/>
      <dgm:spPr/>
    </dgm:pt>
    <dgm:pt modelId="{F1194B5E-82F9-44D8-975F-B488B8E79862}" type="pres">
      <dgm:prSet presAssocID="{CC6ADCA9-D8D9-4667-BFC2-93749FF85CE2}" presName="aNode" presStyleLbl="fgAcc1" presStyleIdx="2" presStyleCnt="3">
        <dgm:presLayoutVars>
          <dgm:bulletEnabled val="1"/>
        </dgm:presLayoutVars>
      </dgm:prSet>
      <dgm:spPr/>
    </dgm:pt>
    <dgm:pt modelId="{1C898CCD-9FCD-4D10-BC7E-499ADE4D6669}" type="pres">
      <dgm:prSet presAssocID="{CC6ADCA9-D8D9-4667-BFC2-93749FF85CE2}" presName="aSpace" presStyleCnt="0"/>
      <dgm:spPr/>
    </dgm:pt>
  </dgm:ptLst>
  <dgm:cxnLst>
    <dgm:cxn modelId="{C31CB215-9365-4DC1-A870-53BA4AEC1CE8}" type="presOf" srcId="{0CBDBC74-2E24-494E-B958-1ADA20C4C83E}" destId="{E7CB9453-7A04-4D8F-A919-1316A42ECE65}" srcOrd="0" destOrd="0" presId="urn:microsoft.com/office/officeart/2005/8/layout/pyramid2"/>
    <dgm:cxn modelId="{9FE15C22-1526-4A62-9301-CA275692093A}" type="presOf" srcId="{2AFF0298-A2C6-4E61-A6DB-9539E3D78484}" destId="{A1ACA4F4-736B-482A-B8DB-5AFC2D1F44CA}" srcOrd="0" destOrd="0" presId="urn:microsoft.com/office/officeart/2005/8/layout/pyramid2"/>
    <dgm:cxn modelId="{2620974B-6FD3-4796-83AC-541DA17C5AC0}" type="presOf" srcId="{CC6ADCA9-D8D9-4667-BFC2-93749FF85CE2}" destId="{F1194B5E-82F9-44D8-975F-B488B8E79862}" srcOrd="0" destOrd="0" presId="urn:microsoft.com/office/officeart/2005/8/layout/pyramid2"/>
    <dgm:cxn modelId="{D3C7DF59-CC92-49D5-81A7-C88100B133F4}" srcId="{FD9C4DDA-4F02-4C49-8D4A-35B103424219}" destId="{CC6ADCA9-D8D9-4667-BFC2-93749FF85CE2}" srcOrd="2" destOrd="0" parTransId="{B8185F16-6121-4800-A30B-48572BB64E37}" sibTransId="{589F647A-844E-4236-9C64-2B01B3384934}"/>
    <dgm:cxn modelId="{5020F394-72A7-493F-97B6-79CAC8D4A2BD}" srcId="{FD9C4DDA-4F02-4C49-8D4A-35B103424219}" destId="{0CBDBC74-2E24-494E-B958-1ADA20C4C83E}" srcOrd="1" destOrd="0" parTransId="{67555F56-ED76-4F36-A165-97FF8D9B4C7A}" sibTransId="{A09A71DC-07E4-43EC-B3AF-202416ACAF85}"/>
    <dgm:cxn modelId="{0D2936A1-467A-4B56-B342-7A6B978BC8A6}" srcId="{FD9C4DDA-4F02-4C49-8D4A-35B103424219}" destId="{2AFF0298-A2C6-4E61-A6DB-9539E3D78484}" srcOrd="0" destOrd="0" parTransId="{1CDDAE0F-582B-4C3F-A30A-B89BDED28351}" sibTransId="{E02B8026-3B14-45FC-B315-1031D0052570}"/>
    <dgm:cxn modelId="{F0D1E8B9-5C57-4FDB-828F-250D7987F053}" type="presOf" srcId="{FD9C4DDA-4F02-4C49-8D4A-35B103424219}" destId="{22EC3532-8FBE-48E6-93B8-02B8577F1F26}" srcOrd="0" destOrd="0" presId="urn:microsoft.com/office/officeart/2005/8/layout/pyramid2"/>
    <dgm:cxn modelId="{30DE8D65-C01E-4078-A25E-2DFE3E31BEC9}" type="presParOf" srcId="{22EC3532-8FBE-48E6-93B8-02B8577F1F26}" destId="{B3643F55-5763-4965-89E1-D6F2BE09FF76}" srcOrd="0" destOrd="0" presId="urn:microsoft.com/office/officeart/2005/8/layout/pyramid2"/>
    <dgm:cxn modelId="{9560F244-DD73-4A17-ABE5-D6BBA29A6498}" type="presParOf" srcId="{22EC3532-8FBE-48E6-93B8-02B8577F1F26}" destId="{271B3D46-5FEC-43CD-B4A8-5FFEEF1F1054}" srcOrd="1" destOrd="0" presId="urn:microsoft.com/office/officeart/2005/8/layout/pyramid2"/>
    <dgm:cxn modelId="{391F5A9B-B67F-41BE-B745-0FD113761FB3}" type="presParOf" srcId="{271B3D46-5FEC-43CD-B4A8-5FFEEF1F1054}" destId="{A1ACA4F4-736B-482A-B8DB-5AFC2D1F44CA}" srcOrd="0" destOrd="0" presId="urn:microsoft.com/office/officeart/2005/8/layout/pyramid2"/>
    <dgm:cxn modelId="{8A9C6953-F507-46C6-AC1B-00D568EC6BE4}" type="presParOf" srcId="{271B3D46-5FEC-43CD-B4A8-5FFEEF1F1054}" destId="{C97F4D2B-9454-4C56-8C50-A9C235EA186F}" srcOrd="1" destOrd="0" presId="urn:microsoft.com/office/officeart/2005/8/layout/pyramid2"/>
    <dgm:cxn modelId="{43EC05D0-07ED-4EFC-A009-FD91FAF3CF52}" type="presParOf" srcId="{271B3D46-5FEC-43CD-B4A8-5FFEEF1F1054}" destId="{E7CB9453-7A04-4D8F-A919-1316A42ECE65}" srcOrd="2" destOrd="0" presId="urn:microsoft.com/office/officeart/2005/8/layout/pyramid2"/>
    <dgm:cxn modelId="{1193F9B5-D708-4563-A3B8-A43BD53C1729}" type="presParOf" srcId="{271B3D46-5FEC-43CD-B4A8-5FFEEF1F1054}" destId="{FF31C0BA-9517-4E40-9537-98C24EACACAB}" srcOrd="3" destOrd="0" presId="urn:microsoft.com/office/officeart/2005/8/layout/pyramid2"/>
    <dgm:cxn modelId="{A53DFE7D-1D3B-4434-87D6-0EAF7BE9E437}" type="presParOf" srcId="{271B3D46-5FEC-43CD-B4A8-5FFEEF1F1054}" destId="{F1194B5E-82F9-44D8-975F-B488B8E79862}" srcOrd="4" destOrd="0" presId="urn:microsoft.com/office/officeart/2005/8/layout/pyramid2"/>
    <dgm:cxn modelId="{61AD1F18-98E5-4D92-95A8-DE7095136827}" type="presParOf" srcId="{271B3D46-5FEC-43CD-B4A8-5FFEEF1F1054}" destId="{1C898CCD-9FCD-4D10-BC7E-499ADE4D666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B4DA62-6395-4D38-A430-7929E6E366DD}" type="doc">
      <dgm:prSet loTypeId="urn:microsoft.com/office/officeart/2005/8/layout/cycle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AC0E1B2B-368C-4674-8A38-CB87F4374FED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Funkcja dochodowa</a:t>
          </a:r>
        </a:p>
      </dgm:t>
    </dgm:pt>
    <dgm:pt modelId="{A53EA0B0-99F5-47B7-94CC-9B69D0068E75}" type="parTrans" cxnId="{58CBE7EB-743C-4B05-9657-80D9A7F23E8D}">
      <dgm:prSet/>
      <dgm:spPr/>
      <dgm:t>
        <a:bodyPr/>
        <a:lstStyle/>
        <a:p>
          <a:endParaRPr lang="pl-PL"/>
        </a:p>
      </dgm:t>
    </dgm:pt>
    <dgm:pt modelId="{E4765942-48CE-4824-A285-E648E3D667F8}" type="sibTrans" cxnId="{58CBE7EB-743C-4B05-9657-80D9A7F23E8D}">
      <dgm:prSet/>
      <dgm:spPr/>
      <dgm:t>
        <a:bodyPr/>
        <a:lstStyle/>
        <a:p>
          <a:endParaRPr lang="pl-PL"/>
        </a:p>
      </dgm:t>
    </dgm:pt>
    <dgm:pt modelId="{36AEB6C1-A9FA-4494-BC2E-FDDC386C4D9F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Funkcja kosztowa</a:t>
          </a:r>
        </a:p>
      </dgm:t>
    </dgm:pt>
    <dgm:pt modelId="{2FDDF5FD-079E-4EC7-8388-593ED47F9BE5}" type="parTrans" cxnId="{07891D10-5A6F-494D-972E-0C86873914FE}">
      <dgm:prSet/>
      <dgm:spPr/>
      <dgm:t>
        <a:bodyPr/>
        <a:lstStyle/>
        <a:p>
          <a:endParaRPr lang="pl-PL"/>
        </a:p>
      </dgm:t>
    </dgm:pt>
    <dgm:pt modelId="{ACAFAC47-D3BD-4278-93D4-5A3AA1F73097}" type="sibTrans" cxnId="{07891D10-5A6F-494D-972E-0C86873914FE}">
      <dgm:prSet/>
      <dgm:spPr/>
      <dgm:t>
        <a:bodyPr/>
        <a:lstStyle/>
        <a:p>
          <a:endParaRPr lang="pl-PL"/>
        </a:p>
      </dgm:t>
    </dgm:pt>
    <dgm:pt modelId="{5772E0F1-4C16-42F5-A2A7-FEF52F06676C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Funkcja motywacyjna</a:t>
          </a:r>
        </a:p>
      </dgm:t>
    </dgm:pt>
    <dgm:pt modelId="{C9451BD1-312C-4604-A7F5-ECDD1C7895A0}" type="parTrans" cxnId="{B4D46B03-D998-4528-93F0-2FA20DDDCAE9}">
      <dgm:prSet/>
      <dgm:spPr/>
      <dgm:t>
        <a:bodyPr/>
        <a:lstStyle/>
        <a:p>
          <a:endParaRPr lang="pl-PL"/>
        </a:p>
      </dgm:t>
    </dgm:pt>
    <dgm:pt modelId="{2AFDFFEE-AF60-438D-84ED-3F1E491BD9F6}" type="sibTrans" cxnId="{B4D46B03-D998-4528-93F0-2FA20DDDCAE9}">
      <dgm:prSet/>
      <dgm:spPr/>
      <dgm:t>
        <a:bodyPr/>
        <a:lstStyle/>
        <a:p>
          <a:endParaRPr lang="pl-PL"/>
        </a:p>
      </dgm:t>
    </dgm:pt>
    <dgm:pt modelId="{DE46918D-1454-4E37-A052-5E5F41D68479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Funkcja społeczna</a:t>
          </a:r>
        </a:p>
      </dgm:t>
    </dgm:pt>
    <dgm:pt modelId="{5D5A9ABE-601F-485B-B8F8-060B40E06706}" type="parTrans" cxnId="{C1139162-5F4D-4E4F-91D9-10B6A63617B3}">
      <dgm:prSet/>
      <dgm:spPr/>
      <dgm:t>
        <a:bodyPr/>
        <a:lstStyle/>
        <a:p>
          <a:endParaRPr lang="pl-PL"/>
        </a:p>
      </dgm:t>
    </dgm:pt>
    <dgm:pt modelId="{778F2250-288B-4073-B993-D89FBA0339C2}" type="sibTrans" cxnId="{C1139162-5F4D-4E4F-91D9-10B6A63617B3}">
      <dgm:prSet/>
      <dgm:spPr/>
      <dgm:t>
        <a:bodyPr/>
        <a:lstStyle/>
        <a:p>
          <a:endParaRPr lang="pl-PL"/>
        </a:p>
      </dgm:t>
    </dgm:pt>
    <dgm:pt modelId="{83EC34E5-593B-486A-A16E-C5F1F6827392}" type="pres">
      <dgm:prSet presAssocID="{D3B4DA62-6395-4D38-A430-7929E6E366DD}" presName="cycle" presStyleCnt="0">
        <dgm:presLayoutVars>
          <dgm:dir/>
          <dgm:resizeHandles val="exact"/>
        </dgm:presLayoutVars>
      </dgm:prSet>
      <dgm:spPr/>
    </dgm:pt>
    <dgm:pt modelId="{070CB231-4755-4403-B602-1E4EAA3B4D0D}" type="pres">
      <dgm:prSet presAssocID="{AC0E1B2B-368C-4674-8A38-CB87F4374FED}" presName="node" presStyleLbl="node1" presStyleIdx="0" presStyleCnt="4">
        <dgm:presLayoutVars>
          <dgm:bulletEnabled val="1"/>
        </dgm:presLayoutVars>
      </dgm:prSet>
      <dgm:spPr/>
    </dgm:pt>
    <dgm:pt modelId="{64962D1B-41EE-4193-B347-70EFD0F800CF}" type="pres">
      <dgm:prSet presAssocID="{AC0E1B2B-368C-4674-8A38-CB87F4374FED}" presName="spNode" presStyleCnt="0"/>
      <dgm:spPr/>
    </dgm:pt>
    <dgm:pt modelId="{D71D44FF-BBA3-4702-B24A-4551E096F342}" type="pres">
      <dgm:prSet presAssocID="{E4765942-48CE-4824-A285-E648E3D667F8}" presName="sibTrans" presStyleLbl="sibTrans1D1" presStyleIdx="0" presStyleCnt="4"/>
      <dgm:spPr/>
    </dgm:pt>
    <dgm:pt modelId="{894A4B14-4B0E-42E2-B774-62E343DC274D}" type="pres">
      <dgm:prSet presAssocID="{36AEB6C1-A9FA-4494-BC2E-FDDC386C4D9F}" presName="node" presStyleLbl="node1" presStyleIdx="1" presStyleCnt="4">
        <dgm:presLayoutVars>
          <dgm:bulletEnabled val="1"/>
        </dgm:presLayoutVars>
      </dgm:prSet>
      <dgm:spPr/>
    </dgm:pt>
    <dgm:pt modelId="{B091C570-21CA-40B2-BFC4-B1F71A7F705D}" type="pres">
      <dgm:prSet presAssocID="{36AEB6C1-A9FA-4494-BC2E-FDDC386C4D9F}" presName="spNode" presStyleCnt="0"/>
      <dgm:spPr/>
    </dgm:pt>
    <dgm:pt modelId="{FB9E491B-53B5-4452-9FE1-DD15E7583AD0}" type="pres">
      <dgm:prSet presAssocID="{ACAFAC47-D3BD-4278-93D4-5A3AA1F73097}" presName="sibTrans" presStyleLbl="sibTrans1D1" presStyleIdx="1" presStyleCnt="4"/>
      <dgm:spPr/>
    </dgm:pt>
    <dgm:pt modelId="{33CFE7F0-6A46-464C-A162-2862FB1FD697}" type="pres">
      <dgm:prSet presAssocID="{5772E0F1-4C16-42F5-A2A7-FEF52F06676C}" presName="node" presStyleLbl="node1" presStyleIdx="2" presStyleCnt="4">
        <dgm:presLayoutVars>
          <dgm:bulletEnabled val="1"/>
        </dgm:presLayoutVars>
      </dgm:prSet>
      <dgm:spPr/>
    </dgm:pt>
    <dgm:pt modelId="{A62F3123-646A-436B-9F39-5B63FCED21B5}" type="pres">
      <dgm:prSet presAssocID="{5772E0F1-4C16-42F5-A2A7-FEF52F06676C}" presName="spNode" presStyleCnt="0"/>
      <dgm:spPr/>
    </dgm:pt>
    <dgm:pt modelId="{9E2A535D-4DBC-4559-8493-BE449CF4A037}" type="pres">
      <dgm:prSet presAssocID="{2AFDFFEE-AF60-438D-84ED-3F1E491BD9F6}" presName="sibTrans" presStyleLbl="sibTrans1D1" presStyleIdx="2" presStyleCnt="4"/>
      <dgm:spPr/>
    </dgm:pt>
    <dgm:pt modelId="{13FB6C9E-DB35-49B5-A2FD-8C40B5EF0ABF}" type="pres">
      <dgm:prSet presAssocID="{DE46918D-1454-4E37-A052-5E5F41D68479}" presName="node" presStyleLbl="node1" presStyleIdx="3" presStyleCnt="4">
        <dgm:presLayoutVars>
          <dgm:bulletEnabled val="1"/>
        </dgm:presLayoutVars>
      </dgm:prSet>
      <dgm:spPr/>
    </dgm:pt>
    <dgm:pt modelId="{28092E4F-6DD8-4378-858F-249698781284}" type="pres">
      <dgm:prSet presAssocID="{DE46918D-1454-4E37-A052-5E5F41D68479}" presName="spNode" presStyleCnt="0"/>
      <dgm:spPr/>
    </dgm:pt>
    <dgm:pt modelId="{85E3A71A-57F7-4D18-BDAC-6EADEAD2BABF}" type="pres">
      <dgm:prSet presAssocID="{778F2250-288B-4073-B993-D89FBA0339C2}" presName="sibTrans" presStyleLbl="sibTrans1D1" presStyleIdx="3" presStyleCnt="4"/>
      <dgm:spPr/>
    </dgm:pt>
  </dgm:ptLst>
  <dgm:cxnLst>
    <dgm:cxn modelId="{B4D46B03-D998-4528-93F0-2FA20DDDCAE9}" srcId="{D3B4DA62-6395-4D38-A430-7929E6E366DD}" destId="{5772E0F1-4C16-42F5-A2A7-FEF52F06676C}" srcOrd="2" destOrd="0" parTransId="{C9451BD1-312C-4604-A7F5-ECDD1C7895A0}" sibTransId="{2AFDFFEE-AF60-438D-84ED-3F1E491BD9F6}"/>
    <dgm:cxn modelId="{07891D10-5A6F-494D-972E-0C86873914FE}" srcId="{D3B4DA62-6395-4D38-A430-7929E6E366DD}" destId="{36AEB6C1-A9FA-4494-BC2E-FDDC386C4D9F}" srcOrd="1" destOrd="0" parTransId="{2FDDF5FD-079E-4EC7-8388-593ED47F9BE5}" sibTransId="{ACAFAC47-D3BD-4278-93D4-5A3AA1F73097}"/>
    <dgm:cxn modelId="{C1139162-5F4D-4E4F-91D9-10B6A63617B3}" srcId="{D3B4DA62-6395-4D38-A430-7929E6E366DD}" destId="{DE46918D-1454-4E37-A052-5E5F41D68479}" srcOrd="3" destOrd="0" parTransId="{5D5A9ABE-601F-485B-B8F8-060B40E06706}" sibTransId="{778F2250-288B-4073-B993-D89FBA0339C2}"/>
    <dgm:cxn modelId="{84697A65-4B04-4DB4-B22E-AD670BDA352B}" type="presOf" srcId="{D3B4DA62-6395-4D38-A430-7929E6E366DD}" destId="{83EC34E5-593B-486A-A16E-C5F1F6827392}" srcOrd="0" destOrd="0" presId="urn:microsoft.com/office/officeart/2005/8/layout/cycle5"/>
    <dgm:cxn modelId="{DCE8964A-BE61-4361-9070-494A65DDB981}" type="presOf" srcId="{36AEB6C1-A9FA-4494-BC2E-FDDC386C4D9F}" destId="{894A4B14-4B0E-42E2-B774-62E343DC274D}" srcOrd="0" destOrd="0" presId="urn:microsoft.com/office/officeart/2005/8/layout/cycle5"/>
    <dgm:cxn modelId="{F3B1F86D-E49C-4745-A0B3-8443407B83CE}" type="presOf" srcId="{2AFDFFEE-AF60-438D-84ED-3F1E491BD9F6}" destId="{9E2A535D-4DBC-4559-8493-BE449CF4A037}" srcOrd="0" destOrd="0" presId="urn:microsoft.com/office/officeart/2005/8/layout/cycle5"/>
    <dgm:cxn modelId="{561EDB6E-7115-4820-B72B-A58E9D83EF76}" type="presOf" srcId="{ACAFAC47-D3BD-4278-93D4-5A3AA1F73097}" destId="{FB9E491B-53B5-4452-9FE1-DD15E7583AD0}" srcOrd="0" destOrd="0" presId="urn:microsoft.com/office/officeart/2005/8/layout/cycle5"/>
    <dgm:cxn modelId="{1D254D6F-0DE5-4A52-A1E3-CDEDB7AD8A76}" type="presOf" srcId="{DE46918D-1454-4E37-A052-5E5F41D68479}" destId="{13FB6C9E-DB35-49B5-A2FD-8C40B5EF0ABF}" srcOrd="0" destOrd="0" presId="urn:microsoft.com/office/officeart/2005/8/layout/cycle5"/>
    <dgm:cxn modelId="{76B11C51-CA78-48AB-8494-219BB3AD851C}" type="presOf" srcId="{E4765942-48CE-4824-A285-E648E3D667F8}" destId="{D71D44FF-BBA3-4702-B24A-4551E096F342}" srcOrd="0" destOrd="0" presId="urn:microsoft.com/office/officeart/2005/8/layout/cycle5"/>
    <dgm:cxn modelId="{5468C75A-3AC3-47D5-AFAA-06961C171064}" type="presOf" srcId="{AC0E1B2B-368C-4674-8A38-CB87F4374FED}" destId="{070CB231-4755-4403-B602-1E4EAA3B4D0D}" srcOrd="0" destOrd="0" presId="urn:microsoft.com/office/officeart/2005/8/layout/cycle5"/>
    <dgm:cxn modelId="{EB995A90-16C1-44D6-AF75-E46C53971FD9}" type="presOf" srcId="{778F2250-288B-4073-B993-D89FBA0339C2}" destId="{85E3A71A-57F7-4D18-BDAC-6EADEAD2BABF}" srcOrd="0" destOrd="0" presId="urn:microsoft.com/office/officeart/2005/8/layout/cycle5"/>
    <dgm:cxn modelId="{FD5D9CAB-7E3D-4E61-ADFF-2BDE52EBE765}" type="presOf" srcId="{5772E0F1-4C16-42F5-A2A7-FEF52F06676C}" destId="{33CFE7F0-6A46-464C-A162-2862FB1FD697}" srcOrd="0" destOrd="0" presId="urn:microsoft.com/office/officeart/2005/8/layout/cycle5"/>
    <dgm:cxn modelId="{58CBE7EB-743C-4B05-9657-80D9A7F23E8D}" srcId="{D3B4DA62-6395-4D38-A430-7929E6E366DD}" destId="{AC0E1B2B-368C-4674-8A38-CB87F4374FED}" srcOrd="0" destOrd="0" parTransId="{A53EA0B0-99F5-47B7-94CC-9B69D0068E75}" sibTransId="{E4765942-48CE-4824-A285-E648E3D667F8}"/>
    <dgm:cxn modelId="{8B53F7FB-0C74-4162-82E8-84E6E13A4C6E}" type="presParOf" srcId="{83EC34E5-593B-486A-A16E-C5F1F6827392}" destId="{070CB231-4755-4403-B602-1E4EAA3B4D0D}" srcOrd="0" destOrd="0" presId="urn:microsoft.com/office/officeart/2005/8/layout/cycle5"/>
    <dgm:cxn modelId="{B543A71C-016A-4E1E-9C3C-28C8A1F7FD5C}" type="presParOf" srcId="{83EC34E5-593B-486A-A16E-C5F1F6827392}" destId="{64962D1B-41EE-4193-B347-70EFD0F800CF}" srcOrd="1" destOrd="0" presId="urn:microsoft.com/office/officeart/2005/8/layout/cycle5"/>
    <dgm:cxn modelId="{9C1689DA-7CC5-4CD5-89DF-6A68CC3C8C2F}" type="presParOf" srcId="{83EC34E5-593B-486A-A16E-C5F1F6827392}" destId="{D71D44FF-BBA3-4702-B24A-4551E096F342}" srcOrd="2" destOrd="0" presId="urn:microsoft.com/office/officeart/2005/8/layout/cycle5"/>
    <dgm:cxn modelId="{A9661EC2-E353-4759-82A3-6E80DD15DD08}" type="presParOf" srcId="{83EC34E5-593B-486A-A16E-C5F1F6827392}" destId="{894A4B14-4B0E-42E2-B774-62E343DC274D}" srcOrd="3" destOrd="0" presId="urn:microsoft.com/office/officeart/2005/8/layout/cycle5"/>
    <dgm:cxn modelId="{A358A743-7FCC-40B2-8F1A-A0306451E7C2}" type="presParOf" srcId="{83EC34E5-593B-486A-A16E-C5F1F6827392}" destId="{B091C570-21CA-40B2-BFC4-B1F71A7F705D}" srcOrd="4" destOrd="0" presId="urn:microsoft.com/office/officeart/2005/8/layout/cycle5"/>
    <dgm:cxn modelId="{F12E15BD-456E-4012-946E-78A02C1E8E47}" type="presParOf" srcId="{83EC34E5-593B-486A-A16E-C5F1F6827392}" destId="{FB9E491B-53B5-4452-9FE1-DD15E7583AD0}" srcOrd="5" destOrd="0" presId="urn:microsoft.com/office/officeart/2005/8/layout/cycle5"/>
    <dgm:cxn modelId="{578A36DB-9B96-4F04-98E8-6EF32630E198}" type="presParOf" srcId="{83EC34E5-593B-486A-A16E-C5F1F6827392}" destId="{33CFE7F0-6A46-464C-A162-2862FB1FD697}" srcOrd="6" destOrd="0" presId="urn:microsoft.com/office/officeart/2005/8/layout/cycle5"/>
    <dgm:cxn modelId="{6C56A9EE-CA63-4638-B782-26554046628F}" type="presParOf" srcId="{83EC34E5-593B-486A-A16E-C5F1F6827392}" destId="{A62F3123-646A-436B-9F39-5B63FCED21B5}" srcOrd="7" destOrd="0" presId="urn:microsoft.com/office/officeart/2005/8/layout/cycle5"/>
    <dgm:cxn modelId="{0C5ACBF6-6EB5-4388-8187-021CD432EED7}" type="presParOf" srcId="{83EC34E5-593B-486A-A16E-C5F1F6827392}" destId="{9E2A535D-4DBC-4559-8493-BE449CF4A037}" srcOrd="8" destOrd="0" presId="urn:microsoft.com/office/officeart/2005/8/layout/cycle5"/>
    <dgm:cxn modelId="{02880345-9DD5-44A3-B75C-D4BEA81FA81C}" type="presParOf" srcId="{83EC34E5-593B-486A-A16E-C5F1F6827392}" destId="{13FB6C9E-DB35-49B5-A2FD-8C40B5EF0ABF}" srcOrd="9" destOrd="0" presId="urn:microsoft.com/office/officeart/2005/8/layout/cycle5"/>
    <dgm:cxn modelId="{3507860E-1B06-4CE2-885F-33425EC168D6}" type="presParOf" srcId="{83EC34E5-593B-486A-A16E-C5F1F6827392}" destId="{28092E4F-6DD8-4378-858F-249698781284}" srcOrd="10" destOrd="0" presId="urn:microsoft.com/office/officeart/2005/8/layout/cycle5"/>
    <dgm:cxn modelId="{46462E52-F723-424A-A9D7-EC819F7EF666}" type="presParOf" srcId="{83EC34E5-593B-486A-A16E-C5F1F6827392}" destId="{85E3A71A-57F7-4D18-BDAC-6EADEAD2BAB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48A214-2359-4D68-8E25-E1F6C996EBE5}">
      <dsp:nvSpPr>
        <dsp:cNvPr id="0" name=""/>
        <dsp:cNvSpPr/>
      </dsp:nvSpPr>
      <dsp:spPr>
        <a:xfrm>
          <a:off x="0" y="1425575"/>
          <a:ext cx="7127875" cy="190076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A02193-6676-4BC2-ADD1-893987983523}">
      <dsp:nvSpPr>
        <dsp:cNvPr id="0" name=""/>
        <dsp:cNvSpPr/>
      </dsp:nvSpPr>
      <dsp:spPr>
        <a:xfrm>
          <a:off x="3132" y="0"/>
          <a:ext cx="2067362" cy="190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potrzeba</a:t>
          </a:r>
        </a:p>
      </dsp:txBody>
      <dsp:txXfrm>
        <a:off x="3132" y="0"/>
        <a:ext cx="2067362" cy="1900766"/>
      </dsp:txXfrm>
    </dsp:sp>
    <dsp:sp modelId="{2F187D55-6413-4776-9518-9861046CA60D}">
      <dsp:nvSpPr>
        <dsp:cNvPr id="0" name=""/>
        <dsp:cNvSpPr/>
      </dsp:nvSpPr>
      <dsp:spPr>
        <a:xfrm>
          <a:off x="799217" y="2138362"/>
          <a:ext cx="475191" cy="475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BBA88-1D48-4041-8A0B-86FCD69AF517}">
      <dsp:nvSpPr>
        <dsp:cNvPr id="0" name=""/>
        <dsp:cNvSpPr/>
      </dsp:nvSpPr>
      <dsp:spPr>
        <a:xfrm>
          <a:off x="2173862" y="2851150"/>
          <a:ext cx="2067362" cy="190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cel </a:t>
          </a:r>
        </a:p>
      </dsp:txBody>
      <dsp:txXfrm>
        <a:off x="2173862" y="2851150"/>
        <a:ext cx="2067362" cy="1900766"/>
      </dsp:txXfrm>
    </dsp:sp>
    <dsp:sp modelId="{868F981F-381C-46DF-B9C6-F72ED7724B75}">
      <dsp:nvSpPr>
        <dsp:cNvPr id="0" name=""/>
        <dsp:cNvSpPr/>
      </dsp:nvSpPr>
      <dsp:spPr>
        <a:xfrm>
          <a:off x="2969947" y="2138362"/>
          <a:ext cx="475191" cy="475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31713-95A3-4834-B24D-5C287119ABBF}">
      <dsp:nvSpPr>
        <dsp:cNvPr id="0" name=""/>
        <dsp:cNvSpPr/>
      </dsp:nvSpPr>
      <dsp:spPr>
        <a:xfrm>
          <a:off x="4344592" y="0"/>
          <a:ext cx="2067362" cy="1900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działani</a:t>
          </a:r>
          <a:r>
            <a:rPr lang="pl-PL" sz="2000" kern="1200" dirty="0"/>
            <a:t>e</a:t>
          </a:r>
          <a:r>
            <a:rPr lang="pl-PL" sz="3300" kern="1200" dirty="0"/>
            <a:t> </a:t>
          </a:r>
        </a:p>
      </dsp:txBody>
      <dsp:txXfrm>
        <a:off x="4344592" y="0"/>
        <a:ext cx="2067362" cy="1900766"/>
      </dsp:txXfrm>
    </dsp:sp>
    <dsp:sp modelId="{E8B2BB73-A67D-4B97-A6BE-6DAD290F8DA4}">
      <dsp:nvSpPr>
        <dsp:cNvPr id="0" name=""/>
        <dsp:cNvSpPr/>
      </dsp:nvSpPr>
      <dsp:spPr>
        <a:xfrm>
          <a:off x="5140678" y="2138362"/>
          <a:ext cx="475191" cy="475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5E5398-6E91-4102-92E7-BD9F53FB6D4E}">
      <dsp:nvSpPr>
        <dsp:cNvPr id="0" name=""/>
        <dsp:cNvSpPr/>
      </dsp:nvSpPr>
      <dsp:spPr>
        <a:xfrm>
          <a:off x="2950861" y="-63776"/>
          <a:ext cx="2350158" cy="141753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Określenie składników stałych i zmiennych wynagrodzeń</a:t>
          </a:r>
        </a:p>
      </dsp:txBody>
      <dsp:txXfrm>
        <a:off x="3020059" y="5422"/>
        <a:ext cx="2211762" cy="1279140"/>
      </dsp:txXfrm>
    </dsp:sp>
    <dsp:sp modelId="{C7AA90B9-5919-40AB-9C9E-1BBD5D5F588D}">
      <dsp:nvSpPr>
        <dsp:cNvPr id="0" name=""/>
        <dsp:cNvSpPr/>
      </dsp:nvSpPr>
      <dsp:spPr>
        <a:xfrm>
          <a:off x="2330280" y="644992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3097462" y="558846"/>
              </a:moveTo>
              <a:arcTo wR="1795660" hR="1795660" stAng="18987986" swAng="1023726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D5085-71D9-49B1-A0D7-0FBBF34E6CDB}">
      <dsp:nvSpPr>
        <dsp:cNvPr id="0" name=""/>
        <dsp:cNvSpPr/>
      </dsp:nvSpPr>
      <dsp:spPr>
        <a:xfrm>
          <a:off x="4697334" y="1800682"/>
          <a:ext cx="2448533" cy="1279940"/>
        </a:xfrm>
        <a:prstGeom prst="roundRect">
          <a:avLst/>
        </a:prstGeom>
        <a:gradFill rotWithShape="0">
          <a:gsLst>
            <a:gs pos="0">
              <a:schemeClr val="accent2">
                <a:hueOff val="-3206238"/>
                <a:satOff val="0"/>
                <a:lumOff val="-928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3206238"/>
                <a:satOff val="0"/>
                <a:lumOff val="-928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3206238"/>
                <a:satOff val="0"/>
                <a:lumOff val="-928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Analiza stanowisk pracy oraz ról pełnionych przez pracowników </a:t>
          </a:r>
        </a:p>
      </dsp:txBody>
      <dsp:txXfrm>
        <a:off x="4759816" y="1863164"/>
        <a:ext cx="2323569" cy="1154976"/>
      </dsp:txXfrm>
    </dsp:sp>
    <dsp:sp modelId="{E5CAC106-E1F7-4E1C-AF09-70C67503FB97}">
      <dsp:nvSpPr>
        <dsp:cNvPr id="0" name=""/>
        <dsp:cNvSpPr/>
      </dsp:nvSpPr>
      <dsp:spPr>
        <a:xfrm>
          <a:off x="1934179" y="381448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3247268" y="2852651"/>
              </a:moveTo>
              <a:arcTo wR="1795660" hR="1795660" stAng="2163618" swAng="1072763"/>
            </a:path>
          </a:pathLst>
        </a:custGeom>
        <a:noFill/>
        <a:ln w="6350" cap="flat" cmpd="sng" algn="ctr">
          <a:solidFill>
            <a:schemeClr val="accent2">
              <a:hueOff val="-3206238"/>
              <a:satOff val="0"/>
              <a:lumOff val="-928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2010DE-CE43-4AD5-B8D7-52607CFE2B7F}">
      <dsp:nvSpPr>
        <dsp:cNvPr id="0" name=""/>
        <dsp:cNvSpPr/>
      </dsp:nvSpPr>
      <dsp:spPr>
        <a:xfrm>
          <a:off x="2793842" y="3728900"/>
          <a:ext cx="2664197" cy="1014825"/>
        </a:xfrm>
        <a:prstGeom prst="roundRect">
          <a:avLst/>
        </a:prstGeom>
        <a:gradFill rotWithShape="0">
          <a:gsLst>
            <a:gs pos="0">
              <a:schemeClr val="accent2">
                <a:hueOff val="-6412476"/>
                <a:satOff val="0"/>
                <a:lumOff val="-1856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6412476"/>
                <a:satOff val="0"/>
                <a:lumOff val="-1856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6412476"/>
                <a:satOff val="0"/>
                <a:lumOff val="-1856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Określenie stopni zaszeregowania pracownika wraz z wysokością wynagrodzenia</a:t>
          </a:r>
        </a:p>
      </dsp:txBody>
      <dsp:txXfrm>
        <a:off x="2843382" y="3778440"/>
        <a:ext cx="2565117" cy="915745"/>
      </dsp:txXfrm>
    </dsp:sp>
    <dsp:sp modelId="{B37378AB-1098-4C40-8B01-D005148914C6}">
      <dsp:nvSpPr>
        <dsp:cNvPr id="0" name=""/>
        <dsp:cNvSpPr/>
      </dsp:nvSpPr>
      <dsp:spPr>
        <a:xfrm>
          <a:off x="2664060" y="346800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774456" y="3272663"/>
              </a:moveTo>
              <a:arcTo wR="1795660" hR="1795660" stAng="7479606" swAng="1240789"/>
            </a:path>
          </a:pathLst>
        </a:custGeom>
        <a:noFill/>
        <a:ln w="6350" cap="flat" cmpd="sng" algn="ctr">
          <a:solidFill>
            <a:schemeClr val="accent2">
              <a:hueOff val="-6412476"/>
              <a:satOff val="0"/>
              <a:lumOff val="-1856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6E5B27-CFAE-4F9E-B431-8517EA25DF36}">
      <dsp:nvSpPr>
        <dsp:cNvPr id="0" name=""/>
        <dsp:cNvSpPr/>
      </dsp:nvSpPr>
      <dsp:spPr>
        <a:xfrm>
          <a:off x="1494894" y="1897651"/>
          <a:ext cx="1670772" cy="1086002"/>
        </a:xfrm>
        <a:prstGeom prst="round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Bieżąca ocena i modyfikacja </a:t>
          </a:r>
        </a:p>
      </dsp:txBody>
      <dsp:txXfrm>
        <a:off x="1547908" y="1950665"/>
        <a:ext cx="1564744" cy="979974"/>
      </dsp:txXfrm>
    </dsp:sp>
    <dsp:sp modelId="{8C380C06-CCEE-49A7-92C2-8007FC7CB3AA}">
      <dsp:nvSpPr>
        <dsp:cNvPr id="0" name=""/>
        <dsp:cNvSpPr/>
      </dsp:nvSpPr>
      <dsp:spPr>
        <a:xfrm>
          <a:off x="2330280" y="644992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153047" y="1070249"/>
              </a:moveTo>
              <a:arcTo wR="1795660" hR="1795660" stAng="12229633" swAng="1144381"/>
            </a:path>
          </a:pathLst>
        </a:custGeom>
        <a:noFill/>
        <a:ln w="6350" cap="flat" cmpd="sng" algn="ctr">
          <a:solidFill>
            <a:schemeClr val="accent2">
              <a:hueOff val="-9618713"/>
              <a:satOff val="0"/>
              <a:lumOff val="-2784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3AACC-1BF3-4A7E-A95F-869592423171}">
      <dsp:nvSpPr>
        <dsp:cNvPr id="0" name=""/>
        <dsp:cNvSpPr/>
      </dsp:nvSpPr>
      <dsp:spPr>
        <a:xfrm>
          <a:off x="5904553" y="1131242"/>
          <a:ext cx="1985651" cy="3516127"/>
        </a:xfrm>
        <a:prstGeom prst="rect">
          <a:avLst/>
        </a:prstGeom>
        <a:gradFill rotWithShape="0">
          <a:gsLst>
            <a:gs pos="0">
              <a:schemeClr val="accent5">
                <a:hueOff val="-9051203"/>
                <a:satOff val="32769"/>
                <a:lumOff val="-1313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9051203"/>
                <a:satOff val="32769"/>
                <a:lumOff val="-1313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9051203"/>
                <a:satOff val="32769"/>
                <a:lumOff val="-1313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0" rIns="108585" bIns="2413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Dodatek za wieloletnią pracę </a:t>
          </a:r>
        </a:p>
      </dsp:txBody>
      <dsp:txXfrm rot="16200000">
        <a:off x="6000782" y="2455365"/>
        <a:ext cx="3164514" cy="516269"/>
      </dsp:txXfrm>
    </dsp:sp>
    <dsp:sp modelId="{E507D9BF-3218-49EB-9146-BF9D43C598DD}">
      <dsp:nvSpPr>
        <dsp:cNvPr id="0" name=""/>
        <dsp:cNvSpPr/>
      </dsp:nvSpPr>
      <dsp:spPr>
        <a:xfrm>
          <a:off x="2925646" y="576089"/>
          <a:ext cx="3050914" cy="4074382"/>
        </a:xfrm>
        <a:prstGeom prst="rect">
          <a:avLst/>
        </a:prstGeom>
        <a:gradFill rotWithShape="0">
          <a:gsLst>
            <a:gs pos="0">
              <a:schemeClr val="accent5">
                <a:hueOff val="-4525601"/>
                <a:satOff val="16385"/>
                <a:lumOff val="-656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25601"/>
                <a:satOff val="16385"/>
                <a:lumOff val="-656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25601"/>
                <a:satOff val="16385"/>
                <a:lumOff val="-656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0" rIns="108585" bIns="2413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Odprawa w związku z przejściem na emeryturę i rentę</a:t>
          </a:r>
        </a:p>
      </dsp:txBody>
      <dsp:txXfrm rot="16200000">
        <a:off x="3671135" y="2012942"/>
        <a:ext cx="3666944" cy="793237"/>
      </dsp:txXfrm>
    </dsp:sp>
    <dsp:sp modelId="{A62927A7-32D7-4B4A-BCBF-9875124B043C}">
      <dsp:nvSpPr>
        <dsp:cNvPr id="0" name=""/>
        <dsp:cNvSpPr/>
      </dsp:nvSpPr>
      <dsp:spPr>
        <a:xfrm>
          <a:off x="1187288" y="-5612"/>
          <a:ext cx="2496664" cy="46799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0" rIns="114300" bIns="254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Nagroda jubileuszowa </a:t>
          </a:r>
        </a:p>
      </dsp:txBody>
      <dsp:txXfrm rot="16200000">
        <a:off x="1191766" y="1775792"/>
        <a:ext cx="4211941" cy="649132"/>
      </dsp:txXfrm>
    </dsp:sp>
    <dsp:sp modelId="{85705587-4BA9-4C95-863F-F43178B3BF77}">
      <dsp:nvSpPr>
        <dsp:cNvPr id="0" name=""/>
        <dsp:cNvSpPr/>
      </dsp:nvSpPr>
      <dsp:spPr>
        <a:xfrm>
          <a:off x="1328329" y="5846"/>
          <a:ext cx="1679644" cy="4679482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20 latach pracy - 75 % wynagrodzenia miesięcznego; (</a:t>
          </a:r>
          <a:r>
            <a:rPr lang="pl-PL" sz="14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.)</a:t>
          </a:r>
          <a:endParaRPr lang="pl-PL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25 latach pracy - 100 % </a:t>
          </a:r>
          <a:r>
            <a:rPr lang="pl-PL" sz="14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.;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30 latach pracy - 150 % </a:t>
          </a:r>
          <a:r>
            <a:rPr lang="pl-PL" sz="14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.;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35 latach pracy - 200 % </a:t>
          </a:r>
          <a:r>
            <a:rPr lang="pl-PL" sz="14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.;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40 latach pracy - 300 % </a:t>
          </a:r>
          <a:r>
            <a:rPr lang="pl-PL" sz="14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;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45 latach pracy - 400 % </a:t>
          </a:r>
          <a:r>
            <a:rPr lang="pl-PL" sz="14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w.m</a:t>
          </a:r>
          <a:r>
            <a:rPr lang="pl-PL" sz="1400" b="0" i="0" kern="1200" dirty="0"/>
            <a:t>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</dsp:txBody>
      <dsp:txXfrm>
        <a:off x="1328329" y="5846"/>
        <a:ext cx="1679644" cy="4679482"/>
      </dsp:txXfrm>
    </dsp:sp>
    <dsp:sp modelId="{3DAF212B-40EA-436A-B571-EA52D36C9CDD}">
      <dsp:nvSpPr>
        <dsp:cNvPr id="0" name=""/>
        <dsp:cNvSpPr/>
      </dsp:nvSpPr>
      <dsp:spPr>
        <a:xfrm>
          <a:off x="3672311" y="576096"/>
          <a:ext cx="1597698" cy="4086196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10 latach pracy - dwumiesięcznego wynagrodzenia;</a:t>
          </a:r>
          <a:endParaRPr lang="pl-PL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15 latach pracy - trzymiesięcznego wynagrodzenia;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 20 latach pracy - sześciomiesięcznego wynagrodzenia</a:t>
          </a:r>
          <a:r>
            <a:rPr lang="pl-PL" sz="1400" b="0" i="0" kern="1200" dirty="0"/>
            <a:t>.</a:t>
          </a:r>
        </a:p>
      </dsp:txBody>
      <dsp:txXfrm>
        <a:off x="3672311" y="576096"/>
        <a:ext cx="1597698" cy="4086196"/>
      </dsp:txXfrm>
    </dsp:sp>
    <dsp:sp modelId="{62AA76AC-BFF8-4A4A-A25D-B81C12550395}">
      <dsp:nvSpPr>
        <dsp:cNvPr id="0" name=""/>
        <dsp:cNvSpPr/>
      </dsp:nvSpPr>
      <dsp:spPr>
        <a:xfrm>
          <a:off x="6048578" y="1116044"/>
          <a:ext cx="1309674" cy="3530086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Przysługuje po 5 latach pracy w wysokości wynoszącej 5 % miesięcznego wynagrodzenia zasadniczego;   1 % za każdy dalszy rok pracy aż do osiągnięcia 20 % miesięcznego wynagrodzenia zasadniczego.</a:t>
          </a:r>
          <a:endParaRPr lang="pl-PL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</dsp:txBody>
      <dsp:txXfrm>
        <a:off x="6048578" y="1116044"/>
        <a:ext cx="1309674" cy="353008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CA5F8-C785-4992-9C4B-4FB58113A8AB}">
      <dsp:nvSpPr>
        <dsp:cNvPr id="0" name=""/>
        <dsp:cNvSpPr/>
      </dsp:nvSpPr>
      <dsp:spPr>
        <a:xfrm>
          <a:off x="503951" y="26508"/>
          <a:ext cx="3598911" cy="215934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Dla pracownika samorządowego zatrudnionego na podstawie umowy o pracę za wykonywanie czynności z zakresu egzekucji administracyjnej należności pieniężnych </a:t>
          </a:r>
          <a:r>
            <a:rPr lang="pl-PL" sz="1600" kern="1200" dirty="0"/>
            <a:t>
</a:t>
          </a:r>
        </a:p>
      </dsp:txBody>
      <dsp:txXfrm>
        <a:off x="503951" y="26508"/>
        <a:ext cx="3598911" cy="2159346"/>
      </dsp:txXfrm>
    </dsp:sp>
    <dsp:sp modelId="{48BD79DB-4C50-4C56-95CB-2D243935A476}">
      <dsp:nvSpPr>
        <dsp:cNvPr id="0" name=""/>
        <dsp:cNvSpPr/>
      </dsp:nvSpPr>
      <dsp:spPr>
        <a:xfrm>
          <a:off x="4500758" y="0"/>
          <a:ext cx="3598911" cy="2159346"/>
        </a:xfrm>
        <a:prstGeom prst="rect">
          <a:avLst/>
        </a:prstGeom>
        <a:gradFill rotWithShape="0">
          <a:gsLst>
            <a:gs pos="0">
              <a:schemeClr val="accent2">
                <a:hueOff val="-3206238"/>
                <a:satOff val="0"/>
                <a:lumOff val="-928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3206238"/>
                <a:satOff val="0"/>
                <a:lumOff val="-928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3206238"/>
                <a:satOff val="0"/>
                <a:lumOff val="-928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Wypłacane  się w okresach miesięcznych</a:t>
          </a:r>
          <a:r>
            <a:rPr lang="pl-PL" sz="1800" kern="1200" dirty="0"/>
            <a:t>
</a:t>
          </a:r>
          <a:endParaRPr lang="pl-PL" sz="2800" kern="1200" dirty="0"/>
        </a:p>
      </dsp:txBody>
      <dsp:txXfrm>
        <a:off x="4500758" y="0"/>
        <a:ext cx="3598911" cy="2159346"/>
      </dsp:txXfrm>
    </dsp:sp>
    <dsp:sp modelId="{321F7561-69EA-4860-905B-931599623247}">
      <dsp:nvSpPr>
        <dsp:cNvPr id="0" name=""/>
        <dsp:cNvSpPr/>
      </dsp:nvSpPr>
      <dsp:spPr>
        <a:xfrm>
          <a:off x="468016" y="2519920"/>
          <a:ext cx="3598911" cy="2159346"/>
        </a:xfrm>
        <a:prstGeom prst="rect">
          <a:avLst/>
        </a:prstGeom>
        <a:gradFill rotWithShape="0">
          <a:gsLst>
            <a:gs pos="0">
              <a:schemeClr val="accent2">
                <a:hueOff val="-6412476"/>
                <a:satOff val="0"/>
                <a:lumOff val="-1856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6412476"/>
                <a:satOff val="0"/>
                <a:lumOff val="-1856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6412476"/>
                <a:satOff val="0"/>
                <a:lumOff val="-1856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Nie może przekraczać pięciokrotnej wysokości najniższego wynagrodzenia zasadniczego</a:t>
          </a:r>
        </a:p>
      </dsp:txBody>
      <dsp:txXfrm>
        <a:off x="468016" y="2519920"/>
        <a:ext cx="3598911" cy="2159346"/>
      </dsp:txXfrm>
    </dsp:sp>
    <dsp:sp modelId="{3821C730-4B8B-47E0-A5FE-BFCD02689A40}">
      <dsp:nvSpPr>
        <dsp:cNvPr id="0" name=""/>
        <dsp:cNvSpPr/>
      </dsp:nvSpPr>
      <dsp:spPr>
        <a:xfrm>
          <a:off x="4390974" y="2496470"/>
          <a:ext cx="3745927" cy="2159346"/>
        </a:xfrm>
        <a:prstGeom prst="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/>
        </a:p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/>
        </a:p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Obliczane od ściągniętej kwoty należności pieniężnych, objętych jednym tytułem wykonawczym, nie może przekraczać dwukrotnej wysokości najniższego wynagrodzenia zasadniczego.</a:t>
          </a:r>
          <a:r>
            <a:rPr lang="pl-PL" sz="1300" kern="1200" dirty="0"/>
            <a:t>
</a:t>
          </a:r>
        </a:p>
      </dsp:txBody>
      <dsp:txXfrm>
        <a:off x="4390974" y="2496470"/>
        <a:ext cx="3745927" cy="215934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759A6-8D27-49A0-B3AF-E9BD2D087613}">
      <dsp:nvSpPr>
        <dsp:cNvPr id="0" name=""/>
        <dsp:cNvSpPr/>
      </dsp:nvSpPr>
      <dsp:spPr>
        <a:xfrm>
          <a:off x="-55619" y="-168171"/>
          <a:ext cx="9014440" cy="14569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Wewnętrzne doświadczenie psychiczne obejmujące </a:t>
          </a:r>
          <a:r>
            <a:rPr lang="pl-PL" sz="2400" b="1" kern="1200" dirty="0"/>
            <a:t>uczucia, postawy, motywację i oczekiwania</a:t>
          </a:r>
          <a:r>
            <a:rPr lang="pl-PL" sz="2400" kern="1200" dirty="0"/>
            <a:t>.</a:t>
          </a:r>
        </a:p>
      </dsp:txBody>
      <dsp:txXfrm>
        <a:off x="-12946" y="-125498"/>
        <a:ext cx="7442279" cy="1371601"/>
      </dsp:txXfrm>
    </dsp:sp>
    <dsp:sp modelId="{25895EB8-9524-4D1E-814D-BDCB8AF5C6A7}">
      <dsp:nvSpPr>
        <dsp:cNvPr id="0" name=""/>
        <dsp:cNvSpPr/>
      </dsp:nvSpPr>
      <dsp:spPr>
        <a:xfrm>
          <a:off x="739772" y="1531600"/>
          <a:ext cx="9014440" cy="14569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Stan, w którym </a:t>
          </a:r>
          <a:r>
            <a:rPr lang="pl-PL" sz="2400" b="1" kern="1200" dirty="0"/>
            <a:t>zużyło się całą energię psychiczną, by podtrzymać swój zapał życiowy.</a:t>
          </a:r>
          <a:endParaRPr lang="pl-PL" sz="2400" kern="1200" dirty="0"/>
        </a:p>
      </dsp:txBody>
      <dsp:txXfrm>
        <a:off x="782445" y="1574273"/>
        <a:ext cx="7186686" cy="1371601"/>
      </dsp:txXfrm>
    </dsp:sp>
    <dsp:sp modelId="{F7D4612D-4FA6-4877-ACA4-432FA9F39690}">
      <dsp:nvSpPr>
        <dsp:cNvPr id="0" name=""/>
        <dsp:cNvSpPr/>
      </dsp:nvSpPr>
      <dsp:spPr>
        <a:xfrm>
          <a:off x="1423926" y="2895029"/>
          <a:ext cx="9236916" cy="21296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rgbClr val="FF0000"/>
              </a:solidFill>
            </a:rPr>
            <a:t>Doświadczane </a:t>
          </a:r>
          <a:r>
            <a:rPr lang="pl-PL" sz="2400" kern="1200" dirty="0"/>
            <a:t>jest jako: 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 </a:t>
          </a:r>
          <a:r>
            <a:rPr lang="pl-PL" sz="2400" b="1" kern="1200" dirty="0"/>
            <a:t>stan wyczerpania fizycznego, umysłowego, emocjonalnego spowodowany </a:t>
          </a:r>
          <a:r>
            <a:rPr lang="pl-PL" sz="2400" b="1" u="sng" kern="1200" dirty="0"/>
            <a:t>długotrwałym</a:t>
          </a:r>
          <a:r>
            <a:rPr lang="pl-PL" sz="2400" b="1" kern="1200" dirty="0"/>
            <a:t> pracowaniem w warunkach angażujących emocjonalnie lub przekraczających możliwości pracownika.</a:t>
          </a:r>
          <a:endParaRPr lang="pl-PL" sz="2400" kern="1200" dirty="0"/>
        </a:p>
      </dsp:txBody>
      <dsp:txXfrm>
        <a:off x="1486301" y="2957404"/>
        <a:ext cx="7326756" cy="2004885"/>
      </dsp:txXfrm>
    </dsp:sp>
    <dsp:sp modelId="{04ED9083-9F15-42DB-8EF9-7AAD666538BC}">
      <dsp:nvSpPr>
        <dsp:cNvPr id="0" name=""/>
        <dsp:cNvSpPr/>
      </dsp:nvSpPr>
      <dsp:spPr>
        <a:xfrm>
          <a:off x="8011805" y="936680"/>
          <a:ext cx="947016" cy="947016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kern="1200"/>
        </a:p>
      </dsp:txBody>
      <dsp:txXfrm>
        <a:off x="8224884" y="936680"/>
        <a:ext cx="520858" cy="712630"/>
      </dsp:txXfrm>
    </dsp:sp>
    <dsp:sp modelId="{BD66AC86-457F-49A2-BEEB-1A688A135960}">
      <dsp:nvSpPr>
        <dsp:cNvPr id="0" name=""/>
        <dsp:cNvSpPr/>
      </dsp:nvSpPr>
      <dsp:spPr>
        <a:xfrm>
          <a:off x="8807196" y="2626739"/>
          <a:ext cx="947016" cy="947016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kern="1200"/>
        </a:p>
      </dsp:txBody>
      <dsp:txXfrm>
        <a:off x="9020275" y="2626739"/>
        <a:ext cx="520858" cy="7126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0CF7D-A542-43BB-8621-2C467BD7EC7A}">
      <dsp:nvSpPr>
        <dsp:cNvPr id="0" name=""/>
        <dsp:cNvSpPr/>
      </dsp:nvSpPr>
      <dsp:spPr>
        <a:xfrm>
          <a:off x="2823" y="1082590"/>
          <a:ext cx="2809768" cy="702442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b="1" kern="1200" dirty="0">
              <a:solidFill>
                <a:srgbClr val="FF0000"/>
              </a:solidFill>
            </a:rPr>
            <a:t>energia</a:t>
          </a:r>
        </a:p>
      </dsp:txBody>
      <dsp:txXfrm>
        <a:off x="23397" y="1103164"/>
        <a:ext cx="2768620" cy="661294"/>
      </dsp:txXfrm>
    </dsp:sp>
    <dsp:sp modelId="{90E6D91D-EE7A-4AE5-A8A8-8C42A270083C}">
      <dsp:nvSpPr>
        <dsp:cNvPr id="0" name=""/>
        <dsp:cNvSpPr/>
      </dsp:nvSpPr>
      <dsp:spPr>
        <a:xfrm rot="5400000">
          <a:off x="1246049" y="1712835"/>
          <a:ext cx="323317" cy="390248"/>
        </a:xfrm>
        <a:prstGeom prst="rightArrow">
          <a:avLst>
            <a:gd name="adj1" fmla="val 667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44A74-D8B0-4A82-B190-4699C1C92093}">
      <dsp:nvSpPr>
        <dsp:cNvPr id="0" name=""/>
        <dsp:cNvSpPr/>
      </dsp:nvSpPr>
      <dsp:spPr>
        <a:xfrm>
          <a:off x="2823" y="2030886"/>
          <a:ext cx="2809768" cy="7024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dirty="0"/>
            <a:t>wyczerpanie</a:t>
          </a:r>
        </a:p>
      </dsp:txBody>
      <dsp:txXfrm>
        <a:off x="23397" y="2051460"/>
        <a:ext cx="2768620" cy="661294"/>
      </dsp:txXfrm>
    </dsp:sp>
    <dsp:sp modelId="{6EECE409-1AD4-4328-A422-6A68174033A4}">
      <dsp:nvSpPr>
        <dsp:cNvPr id="0" name=""/>
        <dsp:cNvSpPr/>
      </dsp:nvSpPr>
      <dsp:spPr>
        <a:xfrm>
          <a:off x="3205959" y="1082590"/>
          <a:ext cx="2809768" cy="702442"/>
        </a:xfrm>
        <a:prstGeom prst="roundRect">
          <a:avLst>
            <a:gd name="adj" fmla="val 10000"/>
          </a:avLst>
        </a:prstGeom>
        <a:solidFill>
          <a:srgbClr val="73EE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>
              <a:solidFill>
                <a:srgbClr val="C00000"/>
              </a:solidFill>
            </a:rPr>
            <a:t>zaangażowanie</a:t>
          </a:r>
        </a:p>
      </dsp:txBody>
      <dsp:txXfrm>
        <a:off x="3226533" y="1103164"/>
        <a:ext cx="2768620" cy="661294"/>
      </dsp:txXfrm>
    </dsp:sp>
    <dsp:sp modelId="{6289001E-ACB8-4202-881E-F1362C158C37}">
      <dsp:nvSpPr>
        <dsp:cNvPr id="0" name=""/>
        <dsp:cNvSpPr/>
      </dsp:nvSpPr>
      <dsp:spPr>
        <a:xfrm rot="5400000">
          <a:off x="4460479" y="1719722"/>
          <a:ext cx="300729" cy="376473"/>
        </a:xfrm>
        <a:prstGeom prst="rightArrow">
          <a:avLst>
            <a:gd name="adj1" fmla="val 667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D598C5-3BAA-4BC0-B97B-59768280B5B3}">
      <dsp:nvSpPr>
        <dsp:cNvPr id="0" name=""/>
        <dsp:cNvSpPr/>
      </dsp:nvSpPr>
      <dsp:spPr>
        <a:xfrm>
          <a:off x="3205959" y="2030886"/>
          <a:ext cx="2809768" cy="7024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dirty="0"/>
            <a:t>cynizm</a:t>
          </a:r>
        </a:p>
      </dsp:txBody>
      <dsp:txXfrm>
        <a:off x="3226533" y="2051460"/>
        <a:ext cx="2768620" cy="661294"/>
      </dsp:txXfrm>
    </dsp:sp>
    <dsp:sp modelId="{1472384D-0B3A-4008-AB4A-D1928B94D405}">
      <dsp:nvSpPr>
        <dsp:cNvPr id="0" name=""/>
        <dsp:cNvSpPr/>
      </dsp:nvSpPr>
      <dsp:spPr>
        <a:xfrm>
          <a:off x="6409095" y="1082590"/>
          <a:ext cx="2809768" cy="702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skuteczność</a:t>
          </a:r>
        </a:p>
      </dsp:txBody>
      <dsp:txXfrm>
        <a:off x="6429669" y="1103164"/>
        <a:ext cx="2768620" cy="661294"/>
      </dsp:txXfrm>
    </dsp:sp>
    <dsp:sp modelId="{C536B032-44D9-48EF-AB1A-8678A40C89EC}">
      <dsp:nvSpPr>
        <dsp:cNvPr id="0" name=""/>
        <dsp:cNvSpPr/>
      </dsp:nvSpPr>
      <dsp:spPr>
        <a:xfrm rot="5389825">
          <a:off x="7644343" y="1777434"/>
          <a:ext cx="342179" cy="294934"/>
        </a:xfrm>
        <a:prstGeom prst="rightArrow">
          <a:avLst>
            <a:gd name="adj1" fmla="val 667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AB6B9B-2AD2-43EE-A0DE-99BAE7564B7B}">
      <dsp:nvSpPr>
        <dsp:cNvPr id="0" name=""/>
        <dsp:cNvSpPr/>
      </dsp:nvSpPr>
      <dsp:spPr>
        <a:xfrm>
          <a:off x="6411905" y="2064772"/>
          <a:ext cx="2809768" cy="6367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dirty="0"/>
            <a:t>nieskuteczność</a:t>
          </a:r>
        </a:p>
      </dsp:txBody>
      <dsp:txXfrm>
        <a:off x="6430555" y="2083422"/>
        <a:ext cx="2772468" cy="59944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207B3-5771-46AF-B7B1-F083AC826941}">
      <dsp:nvSpPr>
        <dsp:cNvPr id="0" name=""/>
        <dsp:cNvSpPr/>
      </dsp:nvSpPr>
      <dsp:spPr>
        <a:xfrm>
          <a:off x="2637148" y="1529035"/>
          <a:ext cx="3738327" cy="1089672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solidFill>
                <a:schemeClr val="tx1"/>
              </a:solidFill>
            </a:rPr>
            <a:t>Ciągłe bliskie kontakty z innymi ludźmi</a:t>
          </a:r>
        </a:p>
      </dsp:txBody>
      <dsp:txXfrm>
        <a:off x="3184613" y="1688614"/>
        <a:ext cx="2643397" cy="770514"/>
      </dsp:txXfrm>
    </dsp:sp>
    <dsp:sp modelId="{40AA6ED8-F32F-4315-9B0B-A358FCDF3710}">
      <dsp:nvSpPr>
        <dsp:cNvPr id="0" name=""/>
        <dsp:cNvSpPr/>
      </dsp:nvSpPr>
      <dsp:spPr>
        <a:xfrm rot="16200000">
          <a:off x="4390555" y="1131936"/>
          <a:ext cx="231511" cy="370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500" kern="1200">
            <a:solidFill>
              <a:schemeClr val="tx1"/>
            </a:solidFill>
          </a:endParaRPr>
        </a:p>
      </dsp:txBody>
      <dsp:txXfrm>
        <a:off x="4425282" y="1240761"/>
        <a:ext cx="162058" cy="222292"/>
      </dsp:txXfrm>
    </dsp:sp>
    <dsp:sp modelId="{3AC9E2F0-9779-4E46-8968-CF47B76823F8}">
      <dsp:nvSpPr>
        <dsp:cNvPr id="0" name=""/>
        <dsp:cNvSpPr/>
      </dsp:nvSpPr>
      <dsp:spPr>
        <a:xfrm>
          <a:off x="3065372" y="2549"/>
          <a:ext cx="2881877" cy="1089672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chemeClr val="tx1"/>
              </a:solidFill>
            </a:rPr>
            <a:t>Narażenie na konflikty</a:t>
          </a:r>
        </a:p>
      </dsp:txBody>
      <dsp:txXfrm>
        <a:off x="3487413" y="162128"/>
        <a:ext cx="2037795" cy="770514"/>
      </dsp:txXfrm>
    </dsp:sp>
    <dsp:sp modelId="{7535CE1B-FF29-4F42-8B7A-5638FA41EA5C}">
      <dsp:nvSpPr>
        <dsp:cNvPr id="0" name=""/>
        <dsp:cNvSpPr/>
      </dsp:nvSpPr>
      <dsp:spPr>
        <a:xfrm rot="20131300">
          <a:off x="5749546" y="1161645"/>
          <a:ext cx="707165" cy="370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500" kern="1200">
            <a:solidFill>
              <a:schemeClr val="tx1"/>
            </a:solidFill>
          </a:endParaRPr>
        </a:p>
      </dsp:txBody>
      <dsp:txXfrm>
        <a:off x="5754541" y="1258770"/>
        <a:ext cx="596019" cy="222292"/>
      </dsp:txXfrm>
    </dsp:sp>
    <dsp:sp modelId="{91F9F392-3758-4265-B0CC-65013A94FAE4}">
      <dsp:nvSpPr>
        <dsp:cNvPr id="0" name=""/>
        <dsp:cNvSpPr/>
      </dsp:nvSpPr>
      <dsp:spPr>
        <a:xfrm>
          <a:off x="6555818" y="0"/>
          <a:ext cx="2019151" cy="1362329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>
              <a:solidFill>
                <a:schemeClr val="tx1"/>
              </a:solidFill>
            </a:rPr>
            <a:t>frustracja</a:t>
          </a:r>
        </a:p>
      </dsp:txBody>
      <dsp:txXfrm>
        <a:off x="6851516" y="199508"/>
        <a:ext cx="1427755" cy="963313"/>
      </dsp:txXfrm>
    </dsp:sp>
    <dsp:sp modelId="{E67C79A0-6505-436F-A587-1AB34BFB614A}">
      <dsp:nvSpPr>
        <dsp:cNvPr id="0" name=""/>
        <dsp:cNvSpPr/>
      </dsp:nvSpPr>
      <dsp:spPr>
        <a:xfrm rot="4353264">
          <a:off x="4626696" y="2625090"/>
          <a:ext cx="222105" cy="370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500" kern="1200">
            <a:solidFill>
              <a:schemeClr val="tx1"/>
            </a:solidFill>
          </a:endParaRPr>
        </a:p>
      </dsp:txBody>
      <dsp:txXfrm>
        <a:off x="4650024" y="2667405"/>
        <a:ext cx="155474" cy="222292"/>
      </dsp:txXfrm>
    </dsp:sp>
    <dsp:sp modelId="{ABC62D9D-5E84-47C6-990C-8E2E04C43CE8}">
      <dsp:nvSpPr>
        <dsp:cNvPr id="0" name=""/>
        <dsp:cNvSpPr/>
      </dsp:nvSpPr>
      <dsp:spPr>
        <a:xfrm>
          <a:off x="3387027" y="3013078"/>
          <a:ext cx="3171305" cy="1089672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chemeClr val="tx1"/>
              </a:solidFill>
            </a:rPr>
            <a:t>Roszczeniowa postawa petentów</a:t>
          </a:r>
        </a:p>
      </dsp:txBody>
      <dsp:txXfrm>
        <a:off x="3851454" y="3172657"/>
        <a:ext cx="2242451" cy="770514"/>
      </dsp:txXfrm>
    </dsp:sp>
    <dsp:sp modelId="{76DF6315-18D9-476A-B47A-A9883CB41DEE}">
      <dsp:nvSpPr>
        <dsp:cNvPr id="0" name=""/>
        <dsp:cNvSpPr/>
      </dsp:nvSpPr>
      <dsp:spPr>
        <a:xfrm rot="556470">
          <a:off x="6320523" y="2222056"/>
          <a:ext cx="455223" cy="370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500" kern="1200">
            <a:solidFill>
              <a:schemeClr val="tx1"/>
            </a:solidFill>
          </a:endParaRPr>
        </a:p>
      </dsp:txBody>
      <dsp:txXfrm>
        <a:off x="6321249" y="2287198"/>
        <a:ext cx="344077" cy="222292"/>
      </dsp:txXfrm>
    </dsp:sp>
    <dsp:sp modelId="{8E0EF36C-DF23-49F6-901C-4728CE56AFCF}">
      <dsp:nvSpPr>
        <dsp:cNvPr id="0" name=""/>
        <dsp:cNvSpPr/>
      </dsp:nvSpPr>
      <dsp:spPr>
        <a:xfrm>
          <a:off x="6964019" y="2058163"/>
          <a:ext cx="1565052" cy="1089672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>
              <a:solidFill>
                <a:schemeClr val="tx1"/>
              </a:solidFill>
            </a:rPr>
            <a:t>stres</a:t>
          </a:r>
        </a:p>
      </dsp:txBody>
      <dsp:txXfrm>
        <a:off x="7193216" y="2217742"/>
        <a:ext cx="1106658" cy="770514"/>
      </dsp:txXfrm>
    </dsp:sp>
    <dsp:sp modelId="{5F57E1FC-0D1A-4CDD-8BE5-E766FC78E721}">
      <dsp:nvSpPr>
        <dsp:cNvPr id="0" name=""/>
        <dsp:cNvSpPr/>
      </dsp:nvSpPr>
      <dsp:spPr>
        <a:xfrm rot="9395563">
          <a:off x="2567192" y="2583442"/>
          <a:ext cx="668114" cy="370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500" kern="1200">
            <a:solidFill>
              <a:schemeClr val="tx1"/>
            </a:solidFill>
          </a:endParaRPr>
        </a:p>
      </dsp:txBody>
      <dsp:txXfrm rot="10800000">
        <a:off x="2673765" y="2635463"/>
        <a:ext cx="556968" cy="222292"/>
      </dsp:txXfrm>
    </dsp:sp>
    <dsp:sp modelId="{06554D71-74CC-4C9E-A7DC-D141AB8D7FB5}">
      <dsp:nvSpPr>
        <dsp:cNvPr id="0" name=""/>
        <dsp:cNvSpPr/>
      </dsp:nvSpPr>
      <dsp:spPr>
        <a:xfrm>
          <a:off x="0" y="2883860"/>
          <a:ext cx="2753176" cy="1089672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chemeClr val="tx1"/>
              </a:solidFill>
            </a:rPr>
            <a:t>Nierealistyczne oczekiwania petentów</a:t>
          </a:r>
        </a:p>
      </dsp:txBody>
      <dsp:txXfrm>
        <a:off x="403193" y="3043439"/>
        <a:ext cx="1946790" cy="770514"/>
      </dsp:txXfrm>
    </dsp:sp>
    <dsp:sp modelId="{AEA6CB5B-1F96-4A49-BF29-C5608C06BC81}">
      <dsp:nvSpPr>
        <dsp:cNvPr id="0" name=""/>
        <dsp:cNvSpPr/>
      </dsp:nvSpPr>
      <dsp:spPr>
        <a:xfrm rot="12024540">
          <a:off x="2592824" y="1280914"/>
          <a:ext cx="560363" cy="370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500" kern="1200">
            <a:solidFill>
              <a:schemeClr val="tx1"/>
            </a:solidFill>
          </a:endParaRPr>
        </a:p>
      </dsp:txBody>
      <dsp:txXfrm rot="10800000">
        <a:off x="2700482" y="1374391"/>
        <a:ext cx="449217" cy="222292"/>
      </dsp:txXfrm>
    </dsp:sp>
    <dsp:sp modelId="{B1BA16E3-E9F7-4181-99DE-5787FEF1AF19}">
      <dsp:nvSpPr>
        <dsp:cNvPr id="0" name=""/>
        <dsp:cNvSpPr/>
      </dsp:nvSpPr>
      <dsp:spPr>
        <a:xfrm>
          <a:off x="161965" y="162671"/>
          <a:ext cx="2369186" cy="1471068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solidFill>
                <a:schemeClr val="tx1"/>
              </a:solidFill>
            </a:rPr>
            <a:t>Wygórowane oczekiwania przełożonych</a:t>
          </a:r>
        </a:p>
      </dsp:txBody>
      <dsp:txXfrm>
        <a:off x="508924" y="378104"/>
        <a:ext cx="1675268" cy="104020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30E073-8B46-4C98-9883-6A0E05B2087E}">
      <dsp:nvSpPr>
        <dsp:cNvPr id="0" name=""/>
        <dsp:cNvSpPr/>
      </dsp:nvSpPr>
      <dsp:spPr>
        <a:xfrm>
          <a:off x="2850673" y="91468"/>
          <a:ext cx="3724322" cy="129340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10650A-A2CA-451E-9DD2-E2D588DD4590}">
      <dsp:nvSpPr>
        <dsp:cNvPr id="0" name=""/>
        <dsp:cNvSpPr/>
      </dsp:nvSpPr>
      <dsp:spPr>
        <a:xfrm>
          <a:off x="4357725" y="3258586"/>
          <a:ext cx="721767" cy="46193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EA82-1C15-4012-B74F-FC0013FDA643}">
      <dsp:nvSpPr>
        <dsp:cNvPr id="0" name=""/>
        <dsp:cNvSpPr/>
      </dsp:nvSpPr>
      <dsp:spPr>
        <a:xfrm>
          <a:off x="1310126" y="3435748"/>
          <a:ext cx="6816965" cy="1250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>
              <a:latin typeface="Bradley Hand ITC" panose="03070402050302030203" pitchFamily="66" charset="0"/>
              <a:ea typeface="BatangChe" panose="02030609000101010101" pitchFamily="49" charset="-127"/>
            </a:rPr>
            <a:t>Wypalenie</a:t>
          </a:r>
          <a:r>
            <a:rPr lang="pl-PL" sz="2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FF0000"/>
              </a:solidFill>
            </a:rPr>
            <a:t>człowieka</a:t>
          </a:r>
          <a:r>
            <a:rPr lang="pl-PL" sz="2600" kern="1200" dirty="0">
              <a:solidFill>
                <a:srgbClr val="FF0000"/>
              </a:solidFill>
            </a:rPr>
            <a:t> </a:t>
          </a:r>
          <a:r>
            <a:rPr lang="pl-PL" sz="2600" kern="1200" dirty="0"/>
            <a:t>w jego pracy</a:t>
          </a:r>
        </a:p>
      </dsp:txBody>
      <dsp:txXfrm>
        <a:off x="1310126" y="3435748"/>
        <a:ext cx="6816965" cy="1250887"/>
      </dsp:txXfrm>
    </dsp:sp>
    <dsp:sp modelId="{D9FECBCD-5947-441A-B0E6-C7DE96EE3685}">
      <dsp:nvSpPr>
        <dsp:cNvPr id="0" name=""/>
        <dsp:cNvSpPr/>
      </dsp:nvSpPr>
      <dsp:spPr>
        <a:xfrm>
          <a:off x="4204710" y="1484769"/>
          <a:ext cx="1299182" cy="1299182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Stan w którym znajduje się pracownik</a:t>
          </a:r>
        </a:p>
      </dsp:txBody>
      <dsp:txXfrm>
        <a:off x="4394971" y="1675030"/>
        <a:ext cx="918660" cy="918660"/>
      </dsp:txXfrm>
    </dsp:sp>
    <dsp:sp modelId="{B24F8702-5247-4D08-AE57-CDBDFFB759A9}">
      <dsp:nvSpPr>
        <dsp:cNvPr id="0" name=""/>
        <dsp:cNvSpPr/>
      </dsp:nvSpPr>
      <dsp:spPr>
        <a:xfrm>
          <a:off x="3275073" y="510093"/>
          <a:ext cx="1299182" cy="1299182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</a:rPr>
            <a:t>Czynniki </a:t>
          </a:r>
          <a:r>
            <a:rPr lang="pl-PL" sz="1800" kern="1200" dirty="0" err="1">
              <a:solidFill>
                <a:schemeClr val="tx1"/>
              </a:solidFill>
            </a:rPr>
            <a:t>środowis</a:t>
          </a:r>
          <a:r>
            <a:rPr lang="pl-PL" sz="1800" kern="1200" dirty="0">
              <a:solidFill>
                <a:schemeClr val="tx1"/>
              </a:solidFill>
            </a:rPr>
            <a:t>- </a:t>
          </a:r>
          <a:r>
            <a:rPr lang="pl-PL" sz="1800" kern="1200" dirty="0" err="1">
              <a:solidFill>
                <a:schemeClr val="tx1"/>
              </a:solidFill>
            </a:rPr>
            <a:t>kowe</a:t>
          </a:r>
          <a:endParaRPr lang="pl-PL" sz="1800" kern="1200" dirty="0">
            <a:solidFill>
              <a:schemeClr val="tx1"/>
            </a:solidFill>
          </a:endParaRPr>
        </a:p>
      </dsp:txBody>
      <dsp:txXfrm>
        <a:off x="3465334" y="700354"/>
        <a:ext cx="918660" cy="918660"/>
      </dsp:txXfrm>
    </dsp:sp>
    <dsp:sp modelId="{1BF883FB-A3A6-43F5-B9BE-7530A047638D}">
      <dsp:nvSpPr>
        <dsp:cNvPr id="0" name=""/>
        <dsp:cNvSpPr/>
      </dsp:nvSpPr>
      <dsp:spPr>
        <a:xfrm>
          <a:off x="4603126" y="195980"/>
          <a:ext cx="1299182" cy="1299182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</a:rPr>
            <a:t>Czynniki organizacyjne</a:t>
          </a:r>
        </a:p>
      </dsp:txBody>
      <dsp:txXfrm>
        <a:off x="4793387" y="386241"/>
        <a:ext cx="918660" cy="918660"/>
      </dsp:txXfrm>
    </dsp:sp>
    <dsp:sp modelId="{63B030B0-C424-43C9-AFA2-BEBC10D107AF}">
      <dsp:nvSpPr>
        <dsp:cNvPr id="0" name=""/>
        <dsp:cNvSpPr/>
      </dsp:nvSpPr>
      <dsp:spPr>
        <a:xfrm>
          <a:off x="2697659" y="81550"/>
          <a:ext cx="4041900" cy="323352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21187-4677-4CEC-B322-78B85E0E7BDF}">
      <dsp:nvSpPr>
        <dsp:cNvPr id="0" name=""/>
        <dsp:cNvSpPr/>
      </dsp:nvSpPr>
      <dsp:spPr>
        <a:xfrm>
          <a:off x="11877" y="258116"/>
          <a:ext cx="2804247" cy="14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00" kern="1200" dirty="0"/>
            <a:t>Czynniki środowiskowe</a:t>
          </a:r>
        </a:p>
      </dsp:txBody>
      <dsp:txXfrm>
        <a:off x="11877" y="258116"/>
        <a:ext cx="2804247" cy="144000"/>
      </dsp:txXfrm>
    </dsp:sp>
    <dsp:sp modelId="{FF14182B-C6EE-4188-8179-AC2C21073FD4}">
      <dsp:nvSpPr>
        <dsp:cNvPr id="0" name=""/>
        <dsp:cNvSpPr/>
      </dsp:nvSpPr>
      <dsp:spPr>
        <a:xfrm>
          <a:off x="11877" y="402116"/>
          <a:ext cx="2804247" cy="3733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800" kern="1200" dirty="0"/>
            <a:t>System kształcenia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800" kern="1200" dirty="0"/>
            <a:t>Pozytywny klimat systemowy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800" kern="1200" dirty="0"/>
            <a:t>Szacunek dla wkładu pracy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2400" kern="1200" dirty="0"/>
        </a:p>
      </dsp:txBody>
      <dsp:txXfrm>
        <a:off x="11877" y="402116"/>
        <a:ext cx="2804247" cy="3733199"/>
      </dsp:txXfrm>
    </dsp:sp>
    <dsp:sp modelId="{A769701E-A80D-492B-B466-9C30E0B804DC}">
      <dsp:nvSpPr>
        <dsp:cNvPr id="0" name=""/>
        <dsp:cNvSpPr/>
      </dsp:nvSpPr>
      <dsp:spPr>
        <a:xfrm>
          <a:off x="3208720" y="258116"/>
          <a:ext cx="2804247" cy="14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00" kern="1200" dirty="0"/>
            <a:t>Czynniki organizacyjne</a:t>
          </a:r>
        </a:p>
      </dsp:txBody>
      <dsp:txXfrm>
        <a:off x="3208720" y="258116"/>
        <a:ext cx="2804247" cy="144000"/>
      </dsp:txXfrm>
    </dsp:sp>
    <dsp:sp modelId="{A4D2086C-800C-4428-8C83-3D2440509A1E}">
      <dsp:nvSpPr>
        <dsp:cNvPr id="0" name=""/>
        <dsp:cNvSpPr/>
      </dsp:nvSpPr>
      <dsp:spPr>
        <a:xfrm>
          <a:off x="3208720" y="402116"/>
          <a:ext cx="2804247" cy="3733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500" kern="1200" dirty="0"/>
            <a:t>wpływ na styl pracy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500" kern="1200" dirty="0"/>
            <a:t>elastyczne formy pracy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500" kern="1200" dirty="0"/>
            <a:t>jasne cele działania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500" kern="1200" dirty="0"/>
            <a:t>autonomia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500" kern="1200" dirty="0"/>
            <a:t>osiągnięcia zawodowe są – jego własnymi osiągnięciami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500" kern="1200" dirty="0"/>
            <a:t>przejrzyste reguły wynagradzania </a:t>
          </a:r>
        </a:p>
      </dsp:txBody>
      <dsp:txXfrm>
        <a:off x="3208720" y="402116"/>
        <a:ext cx="2804247" cy="3733199"/>
      </dsp:txXfrm>
    </dsp:sp>
    <dsp:sp modelId="{342BBD44-DEB1-42DF-B983-D5C5454E1B45}">
      <dsp:nvSpPr>
        <dsp:cNvPr id="0" name=""/>
        <dsp:cNvSpPr/>
      </dsp:nvSpPr>
      <dsp:spPr>
        <a:xfrm>
          <a:off x="6405562" y="258116"/>
          <a:ext cx="2804247" cy="14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00" kern="1200" dirty="0"/>
            <a:t>Stan i cechy</a:t>
          </a:r>
        </a:p>
      </dsp:txBody>
      <dsp:txXfrm>
        <a:off x="6405562" y="258116"/>
        <a:ext cx="2804247" cy="144000"/>
      </dsp:txXfrm>
    </dsp:sp>
    <dsp:sp modelId="{512E8786-F820-4FF2-B952-54CA8CB5F5B7}">
      <dsp:nvSpPr>
        <dsp:cNvPr id="0" name=""/>
        <dsp:cNvSpPr/>
      </dsp:nvSpPr>
      <dsp:spPr>
        <a:xfrm>
          <a:off x="6405562" y="402116"/>
          <a:ext cx="2804247" cy="3733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200" kern="1200" dirty="0"/>
            <a:t>empatia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200" kern="1200" dirty="0"/>
            <a:t>osobiste doświadczenia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200" kern="1200" dirty="0"/>
            <a:t>motywacja do własnego rozwoju</a:t>
          </a:r>
        </a:p>
      </dsp:txBody>
      <dsp:txXfrm>
        <a:off x="6405562" y="402116"/>
        <a:ext cx="2804247" cy="373319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AFE0C7-BC1E-4047-8899-05650771DB5D}">
      <dsp:nvSpPr>
        <dsp:cNvPr id="0" name=""/>
        <dsp:cNvSpPr/>
      </dsp:nvSpPr>
      <dsp:spPr>
        <a:xfrm>
          <a:off x="595" y="688284"/>
          <a:ext cx="3256708" cy="3831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D337D76-14BF-4282-A61B-80EFE41E34E8}">
      <dsp:nvSpPr>
        <dsp:cNvPr id="0" name=""/>
        <dsp:cNvSpPr/>
      </dsp:nvSpPr>
      <dsp:spPr>
        <a:xfrm>
          <a:off x="595" y="832177"/>
          <a:ext cx="239249" cy="2392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7C1C1-B995-4A6D-8FAE-BE3DC062835D}">
      <dsp:nvSpPr>
        <dsp:cNvPr id="0" name=""/>
        <dsp:cNvSpPr/>
      </dsp:nvSpPr>
      <dsp:spPr>
        <a:xfrm>
          <a:off x="595" y="0"/>
          <a:ext cx="3256708" cy="688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Czynniki środowiskowe</a:t>
          </a:r>
        </a:p>
      </dsp:txBody>
      <dsp:txXfrm>
        <a:off x="595" y="0"/>
        <a:ext cx="3256708" cy="688284"/>
      </dsp:txXfrm>
    </dsp:sp>
    <dsp:sp modelId="{4E3CD298-B150-4CE4-8462-57ABEEF8A39F}">
      <dsp:nvSpPr>
        <dsp:cNvPr id="0" name=""/>
        <dsp:cNvSpPr/>
      </dsp:nvSpPr>
      <dsp:spPr>
        <a:xfrm>
          <a:off x="595" y="1389860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BCFA215-27A2-44E9-B380-7CE130BBC8AA}">
      <dsp:nvSpPr>
        <dsp:cNvPr id="0" name=""/>
        <dsp:cNvSpPr/>
      </dsp:nvSpPr>
      <dsp:spPr>
        <a:xfrm>
          <a:off x="228565" y="1230643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„profil” klientów</a:t>
          </a:r>
        </a:p>
      </dsp:txBody>
      <dsp:txXfrm>
        <a:off x="228565" y="1230643"/>
        <a:ext cx="3028738" cy="557677"/>
      </dsp:txXfrm>
    </dsp:sp>
    <dsp:sp modelId="{375CE98E-421E-456F-984D-B43B00C991F7}">
      <dsp:nvSpPr>
        <dsp:cNvPr id="0" name=""/>
        <dsp:cNvSpPr/>
      </dsp:nvSpPr>
      <dsp:spPr>
        <a:xfrm>
          <a:off x="595" y="1947537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0E21856-5A90-4011-96AE-2CAAD948DCCC}">
      <dsp:nvSpPr>
        <dsp:cNvPr id="0" name=""/>
        <dsp:cNvSpPr/>
      </dsp:nvSpPr>
      <dsp:spPr>
        <a:xfrm>
          <a:off x="305889" y="1946439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Praktyka kontaktów z klientami</a:t>
          </a:r>
        </a:p>
      </dsp:txBody>
      <dsp:txXfrm>
        <a:off x="305889" y="1946439"/>
        <a:ext cx="3028738" cy="557677"/>
      </dsp:txXfrm>
    </dsp:sp>
    <dsp:sp modelId="{08C6A7EA-4AE4-4432-A7F1-55C7C96EF53E}">
      <dsp:nvSpPr>
        <dsp:cNvPr id="0" name=""/>
        <dsp:cNvSpPr/>
      </dsp:nvSpPr>
      <dsp:spPr>
        <a:xfrm>
          <a:off x="595" y="2505215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9446263-1692-41B5-AC9C-E7A48571EFA0}">
      <dsp:nvSpPr>
        <dsp:cNvPr id="0" name=""/>
        <dsp:cNvSpPr/>
      </dsp:nvSpPr>
      <dsp:spPr>
        <a:xfrm>
          <a:off x="228565" y="2345998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niepewne otoczenie prawne </a:t>
          </a:r>
        </a:p>
      </dsp:txBody>
      <dsp:txXfrm>
        <a:off x="228565" y="2345998"/>
        <a:ext cx="3028738" cy="557677"/>
      </dsp:txXfrm>
    </dsp:sp>
    <dsp:sp modelId="{5DC06FC2-8940-4579-A0A0-FC26002BC405}">
      <dsp:nvSpPr>
        <dsp:cNvPr id="0" name=""/>
        <dsp:cNvSpPr/>
      </dsp:nvSpPr>
      <dsp:spPr>
        <a:xfrm>
          <a:off x="595" y="3062893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E59ED69-787E-40BA-9C81-BF82D71B4231}">
      <dsp:nvSpPr>
        <dsp:cNvPr id="0" name=""/>
        <dsp:cNvSpPr/>
      </dsp:nvSpPr>
      <dsp:spPr>
        <a:xfrm>
          <a:off x="228565" y="2903676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niestabilna sytuacja w instytucjach publicznych</a:t>
          </a:r>
        </a:p>
      </dsp:txBody>
      <dsp:txXfrm>
        <a:off x="228565" y="2903676"/>
        <a:ext cx="3028738" cy="557677"/>
      </dsp:txXfrm>
    </dsp:sp>
    <dsp:sp modelId="{C22E4EE5-12A6-443A-A1D8-AF5BBAF77BDC}">
      <dsp:nvSpPr>
        <dsp:cNvPr id="0" name=""/>
        <dsp:cNvSpPr/>
      </dsp:nvSpPr>
      <dsp:spPr>
        <a:xfrm>
          <a:off x="595" y="3620570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3B60DC1-BC91-437E-8CFF-A3CB55DC3C83}">
      <dsp:nvSpPr>
        <dsp:cNvPr id="0" name=""/>
        <dsp:cNvSpPr/>
      </dsp:nvSpPr>
      <dsp:spPr>
        <a:xfrm>
          <a:off x="228565" y="3461353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Niestabilność otoczenia ekonomicznego i technologicznego</a:t>
          </a:r>
        </a:p>
      </dsp:txBody>
      <dsp:txXfrm>
        <a:off x="228565" y="3461353"/>
        <a:ext cx="3028738" cy="557677"/>
      </dsp:txXfrm>
    </dsp:sp>
    <dsp:sp modelId="{4BFE9F75-B2A8-4279-8E41-C031ECF0F522}">
      <dsp:nvSpPr>
        <dsp:cNvPr id="0" name=""/>
        <dsp:cNvSpPr/>
      </dsp:nvSpPr>
      <dsp:spPr>
        <a:xfrm>
          <a:off x="3420139" y="688284"/>
          <a:ext cx="3256708" cy="3831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BF34CD9-6DC5-4F0E-806C-0DE444CB7951}">
      <dsp:nvSpPr>
        <dsp:cNvPr id="0" name=""/>
        <dsp:cNvSpPr/>
      </dsp:nvSpPr>
      <dsp:spPr>
        <a:xfrm>
          <a:off x="3420139" y="832177"/>
          <a:ext cx="239249" cy="2392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9DA0E-82EA-4A91-A37F-FDD7FA2E4D0F}">
      <dsp:nvSpPr>
        <dsp:cNvPr id="0" name=""/>
        <dsp:cNvSpPr/>
      </dsp:nvSpPr>
      <dsp:spPr>
        <a:xfrm>
          <a:off x="3420139" y="0"/>
          <a:ext cx="3256708" cy="688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Czynniki organizacyjne</a:t>
          </a:r>
        </a:p>
      </dsp:txBody>
      <dsp:txXfrm>
        <a:off x="3420139" y="0"/>
        <a:ext cx="3256708" cy="688284"/>
      </dsp:txXfrm>
    </dsp:sp>
    <dsp:sp modelId="{E0D579A7-6D1F-470C-987D-889EEF992F76}">
      <dsp:nvSpPr>
        <dsp:cNvPr id="0" name=""/>
        <dsp:cNvSpPr/>
      </dsp:nvSpPr>
      <dsp:spPr>
        <a:xfrm>
          <a:off x="3420139" y="1389860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C35C693-0EE7-4D23-A7A9-69D147AE4368}">
      <dsp:nvSpPr>
        <dsp:cNvPr id="0" name=""/>
        <dsp:cNvSpPr/>
      </dsp:nvSpPr>
      <dsp:spPr>
        <a:xfrm>
          <a:off x="3648108" y="1230643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kultura współpracy z instytucjami publicznymi</a:t>
          </a:r>
        </a:p>
      </dsp:txBody>
      <dsp:txXfrm>
        <a:off x="3648108" y="1230643"/>
        <a:ext cx="3028738" cy="557677"/>
      </dsp:txXfrm>
    </dsp:sp>
    <dsp:sp modelId="{B964A0E2-9DAF-4F83-8010-BE5A6838D7B2}">
      <dsp:nvSpPr>
        <dsp:cNvPr id="0" name=""/>
        <dsp:cNvSpPr/>
      </dsp:nvSpPr>
      <dsp:spPr>
        <a:xfrm>
          <a:off x="3420139" y="1947537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04AAF0A-2BF1-4139-A712-B3444E28D7F0}">
      <dsp:nvSpPr>
        <dsp:cNvPr id="0" name=""/>
        <dsp:cNvSpPr/>
      </dsp:nvSpPr>
      <dsp:spPr>
        <a:xfrm>
          <a:off x="3648108" y="1788321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brak możliwości delegowania zadań i odpowiedzialności </a:t>
          </a:r>
        </a:p>
      </dsp:txBody>
      <dsp:txXfrm>
        <a:off x="3648108" y="1788321"/>
        <a:ext cx="3028738" cy="557677"/>
      </dsp:txXfrm>
    </dsp:sp>
    <dsp:sp modelId="{0C7754EB-E7BE-4285-AADC-A474E7EBA41B}">
      <dsp:nvSpPr>
        <dsp:cNvPr id="0" name=""/>
        <dsp:cNvSpPr/>
      </dsp:nvSpPr>
      <dsp:spPr>
        <a:xfrm>
          <a:off x="3420139" y="2505215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779BAA4-4C9B-498C-ACB0-49C8D9ACEF21}">
      <dsp:nvSpPr>
        <dsp:cNvPr id="0" name=""/>
        <dsp:cNvSpPr/>
      </dsp:nvSpPr>
      <dsp:spPr>
        <a:xfrm>
          <a:off x="3648108" y="2345998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problemy wolnego zawodu</a:t>
          </a:r>
        </a:p>
      </dsp:txBody>
      <dsp:txXfrm>
        <a:off x="3648108" y="2345998"/>
        <a:ext cx="3028738" cy="557677"/>
      </dsp:txXfrm>
    </dsp:sp>
    <dsp:sp modelId="{D558BCCF-06B5-4880-9A9B-2E0981888293}">
      <dsp:nvSpPr>
        <dsp:cNvPr id="0" name=""/>
        <dsp:cNvSpPr/>
      </dsp:nvSpPr>
      <dsp:spPr>
        <a:xfrm>
          <a:off x="6839683" y="688284"/>
          <a:ext cx="3256708" cy="3831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F7FAB52-C141-4531-BA17-5567F086F456}">
      <dsp:nvSpPr>
        <dsp:cNvPr id="0" name=""/>
        <dsp:cNvSpPr/>
      </dsp:nvSpPr>
      <dsp:spPr>
        <a:xfrm>
          <a:off x="6839683" y="832177"/>
          <a:ext cx="239249" cy="2392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039870-4F6F-4BE7-B82F-B3B7F0883030}">
      <dsp:nvSpPr>
        <dsp:cNvPr id="0" name=""/>
        <dsp:cNvSpPr/>
      </dsp:nvSpPr>
      <dsp:spPr>
        <a:xfrm>
          <a:off x="6839683" y="0"/>
          <a:ext cx="3256708" cy="688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Stan </a:t>
          </a:r>
          <a:r>
            <a:rPr lang="pl-PL" sz="1800" kern="1200"/>
            <a:t>i cechy</a:t>
          </a:r>
          <a:endParaRPr lang="pl-PL" sz="1800" kern="1200" dirty="0"/>
        </a:p>
      </dsp:txBody>
      <dsp:txXfrm>
        <a:off x="6839683" y="0"/>
        <a:ext cx="3256708" cy="688284"/>
      </dsp:txXfrm>
    </dsp:sp>
    <dsp:sp modelId="{C79D859A-38B3-4B2B-9065-43F14E412C51}">
      <dsp:nvSpPr>
        <dsp:cNvPr id="0" name=""/>
        <dsp:cNvSpPr/>
      </dsp:nvSpPr>
      <dsp:spPr>
        <a:xfrm>
          <a:off x="6839683" y="1389860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28947A1-823D-4C81-8875-0AEB9DAC8E17}">
      <dsp:nvSpPr>
        <dsp:cNvPr id="0" name=""/>
        <dsp:cNvSpPr/>
      </dsp:nvSpPr>
      <dsp:spPr>
        <a:xfrm>
          <a:off x="7067652" y="1230643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empatia</a:t>
          </a:r>
        </a:p>
      </dsp:txBody>
      <dsp:txXfrm>
        <a:off x="7067652" y="1230643"/>
        <a:ext cx="3028738" cy="557677"/>
      </dsp:txXfrm>
    </dsp:sp>
    <dsp:sp modelId="{05A654C3-C99A-4BFE-9A24-B510B850AD0C}">
      <dsp:nvSpPr>
        <dsp:cNvPr id="0" name=""/>
        <dsp:cNvSpPr/>
      </dsp:nvSpPr>
      <dsp:spPr>
        <a:xfrm>
          <a:off x="6839683" y="1947537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76CF06F-980D-4B1D-B35D-D6DD39B82F5D}">
      <dsp:nvSpPr>
        <dsp:cNvPr id="0" name=""/>
        <dsp:cNvSpPr/>
      </dsp:nvSpPr>
      <dsp:spPr>
        <a:xfrm>
          <a:off x="7067652" y="1788321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osobiste doświadczenia</a:t>
          </a:r>
        </a:p>
      </dsp:txBody>
      <dsp:txXfrm>
        <a:off x="7067652" y="1788321"/>
        <a:ext cx="3028738" cy="557677"/>
      </dsp:txXfrm>
    </dsp:sp>
    <dsp:sp modelId="{2CEAD817-0513-4ACF-81BB-5DC19DBB744F}">
      <dsp:nvSpPr>
        <dsp:cNvPr id="0" name=""/>
        <dsp:cNvSpPr/>
      </dsp:nvSpPr>
      <dsp:spPr>
        <a:xfrm>
          <a:off x="6839683" y="2505215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578E4C7-7B63-4A82-9CC7-BB4890D234A0}">
      <dsp:nvSpPr>
        <dsp:cNvPr id="0" name=""/>
        <dsp:cNvSpPr/>
      </dsp:nvSpPr>
      <dsp:spPr>
        <a:xfrm>
          <a:off x="7067652" y="2345998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stres </a:t>
          </a:r>
        </a:p>
      </dsp:txBody>
      <dsp:txXfrm>
        <a:off x="7067652" y="2345998"/>
        <a:ext cx="3028738" cy="557677"/>
      </dsp:txXfrm>
    </dsp:sp>
    <dsp:sp modelId="{1D4482D3-7D1D-4906-8BB1-9980DB23BF3B}">
      <dsp:nvSpPr>
        <dsp:cNvPr id="0" name=""/>
        <dsp:cNvSpPr/>
      </dsp:nvSpPr>
      <dsp:spPr>
        <a:xfrm>
          <a:off x="6839683" y="3062893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0ACDF6A-4796-4033-A641-491D55D83C20}">
      <dsp:nvSpPr>
        <dsp:cNvPr id="0" name=""/>
        <dsp:cNvSpPr/>
      </dsp:nvSpPr>
      <dsp:spPr>
        <a:xfrm>
          <a:off x="7067652" y="2903676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lęk o własne bezpieczeństwo</a:t>
          </a:r>
        </a:p>
      </dsp:txBody>
      <dsp:txXfrm>
        <a:off x="7067652" y="2903676"/>
        <a:ext cx="3028738" cy="557677"/>
      </dsp:txXfrm>
    </dsp:sp>
    <dsp:sp modelId="{A9DB5A26-F667-48F6-BD93-294DD3F23789}">
      <dsp:nvSpPr>
        <dsp:cNvPr id="0" name=""/>
        <dsp:cNvSpPr/>
      </dsp:nvSpPr>
      <dsp:spPr>
        <a:xfrm>
          <a:off x="6839683" y="3620570"/>
          <a:ext cx="239243" cy="2392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800D99B-9513-4E70-B0AA-7B796E669D23}">
      <dsp:nvSpPr>
        <dsp:cNvPr id="0" name=""/>
        <dsp:cNvSpPr/>
      </dsp:nvSpPr>
      <dsp:spPr>
        <a:xfrm>
          <a:off x="7067652" y="3461353"/>
          <a:ext cx="3028738" cy="55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szczególna sytuacja w niewielkich środowiskach społecznych</a:t>
          </a:r>
        </a:p>
      </dsp:txBody>
      <dsp:txXfrm>
        <a:off x="7067652" y="3461353"/>
        <a:ext cx="3028738" cy="55767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4BD4D-AF91-431F-A52A-B1E8B7D973CC}">
      <dsp:nvSpPr>
        <dsp:cNvPr id="0" name=""/>
        <dsp:cNvSpPr/>
      </dsp:nvSpPr>
      <dsp:spPr>
        <a:xfrm rot="21300000">
          <a:off x="232567" y="1524909"/>
          <a:ext cx="8756552" cy="76609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7928B3-3DAE-4979-9C1E-451CAC092AC8}">
      <dsp:nvSpPr>
        <dsp:cNvPr id="0" name=""/>
        <dsp:cNvSpPr/>
      </dsp:nvSpPr>
      <dsp:spPr>
        <a:xfrm>
          <a:off x="1106602" y="190795"/>
          <a:ext cx="2766506" cy="1526367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476DB-128C-4C0B-8882-B20096654746}">
      <dsp:nvSpPr>
        <dsp:cNvPr id="0" name=""/>
        <dsp:cNvSpPr/>
      </dsp:nvSpPr>
      <dsp:spPr>
        <a:xfrm>
          <a:off x="4887494" y="0"/>
          <a:ext cx="2950940" cy="1602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500" kern="1200" dirty="0"/>
            <a:t>Kadra zarządzająca</a:t>
          </a:r>
        </a:p>
      </dsp:txBody>
      <dsp:txXfrm>
        <a:off x="4887494" y="0"/>
        <a:ext cx="2950940" cy="1602685"/>
      </dsp:txXfrm>
    </dsp:sp>
    <dsp:sp modelId="{64C01B4D-AC9A-406B-85F9-9351F89D555B}">
      <dsp:nvSpPr>
        <dsp:cNvPr id="0" name=""/>
        <dsp:cNvSpPr/>
      </dsp:nvSpPr>
      <dsp:spPr>
        <a:xfrm>
          <a:off x="5348579" y="2098755"/>
          <a:ext cx="2766506" cy="1526367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A4135-882E-43A9-A61F-0FB8963DA9AE}">
      <dsp:nvSpPr>
        <dsp:cNvPr id="0" name=""/>
        <dsp:cNvSpPr/>
      </dsp:nvSpPr>
      <dsp:spPr>
        <a:xfrm>
          <a:off x="1383253" y="2213233"/>
          <a:ext cx="2950940" cy="1602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500" kern="1200" dirty="0"/>
            <a:t>Pracownicy pierwszej linii</a:t>
          </a:r>
        </a:p>
      </dsp:txBody>
      <dsp:txXfrm>
        <a:off x="1383253" y="2213233"/>
        <a:ext cx="2950940" cy="16026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C10BE-EFDE-4CF9-85AC-95ECF84CB7BC}">
      <dsp:nvSpPr>
        <dsp:cNvPr id="0" name=""/>
        <dsp:cNvSpPr/>
      </dsp:nvSpPr>
      <dsp:spPr>
        <a:xfrm>
          <a:off x="3456305" y="0"/>
          <a:ext cx="1728152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samorealizacji</a:t>
          </a:r>
        </a:p>
      </dsp:txBody>
      <dsp:txXfrm>
        <a:off x="3456305" y="0"/>
        <a:ext cx="1728152" cy="935989"/>
      </dsp:txXfrm>
    </dsp:sp>
    <dsp:sp modelId="{A61134B2-41AE-462A-A10B-EA1CC34417C4}">
      <dsp:nvSpPr>
        <dsp:cNvPr id="0" name=""/>
        <dsp:cNvSpPr/>
      </dsp:nvSpPr>
      <dsp:spPr>
        <a:xfrm>
          <a:off x="2592228" y="935989"/>
          <a:ext cx="3456305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uznania</a:t>
          </a:r>
          <a:endParaRPr lang="pl-PL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97082" y="935989"/>
        <a:ext cx="2246598" cy="935989"/>
      </dsp:txXfrm>
    </dsp:sp>
    <dsp:sp modelId="{23867DEE-8AF4-4AC4-B373-BFEFD61B51C4}">
      <dsp:nvSpPr>
        <dsp:cNvPr id="0" name=""/>
        <dsp:cNvSpPr/>
      </dsp:nvSpPr>
      <dsp:spPr>
        <a:xfrm>
          <a:off x="1728152" y="1871979"/>
          <a:ext cx="5184457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przynależności</a:t>
          </a:r>
        </a:p>
      </dsp:txBody>
      <dsp:txXfrm>
        <a:off x="2635432" y="1871979"/>
        <a:ext cx="3369897" cy="935989"/>
      </dsp:txXfrm>
    </dsp:sp>
    <dsp:sp modelId="{7C19D265-FC99-4BBF-B1F2-384C6CAD8A03}">
      <dsp:nvSpPr>
        <dsp:cNvPr id="0" name=""/>
        <dsp:cNvSpPr/>
      </dsp:nvSpPr>
      <dsp:spPr>
        <a:xfrm>
          <a:off x="864076" y="2807970"/>
          <a:ext cx="6912610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bezpieczeństwa</a:t>
          </a:r>
        </a:p>
      </dsp:txBody>
      <dsp:txXfrm>
        <a:off x="2073783" y="2807970"/>
        <a:ext cx="4493196" cy="935989"/>
      </dsp:txXfrm>
    </dsp:sp>
    <dsp:sp modelId="{2E9766A9-8890-433B-9AA2-1BB2A44BF81F}">
      <dsp:nvSpPr>
        <dsp:cNvPr id="0" name=""/>
        <dsp:cNvSpPr/>
      </dsp:nvSpPr>
      <dsp:spPr>
        <a:xfrm>
          <a:off x="0" y="3743959"/>
          <a:ext cx="8640762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fizjologiczne</a:t>
          </a:r>
        </a:p>
      </dsp:txBody>
      <dsp:txXfrm>
        <a:off x="1512133" y="3743959"/>
        <a:ext cx="5616495" cy="93598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8961A-9930-47B4-A9DC-8C1D8A0F7FA3}">
      <dsp:nvSpPr>
        <dsp:cNvPr id="0" name=""/>
        <dsp:cNvSpPr/>
      </dsp:nvSpPr>
      <dsp:spPr>
        <a:xfrm>
          <a:off x="3263910" y="2610112"/>
          <a:ext cx="472101" cy="2248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6050" y="0"/>
              </a:lnTo>
              <a:lnTo>
                <a:pt x="236050" y="2248959"/>
              </a:lnTo>
              <a:lnTo>
                <a:pt x="472101" y="2248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/>
        </a:p>
      </dsp:txBody>
      <dsp:txXfrm>
        <a:off x="3442511" y="3677142"/>
        <a:ext cx="114898" cy="114898"/>
      </dsp:txXfrm>
    </dsp:sp>
    <dsp:sp modelId="{CFD01078-6F0A-448B-9F7B-74978F743CD4}">
      <dsp:nvSpPr>
        <dsp:cNvPr id="0" name=""/>
        <dsp:cNvSpPr/>
      </dsp:nvSpPr>
      <dsp:spPr>
        <a:xfrm>
          <a:off x="3263910" y="2610112"/>
          <a:ext cx="472101" cy="1349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6050" y="0"/>
              </a:lnTo>
              <a:lnTo>
                <a:pt x="236050" y="1349375"/>
              </a:lnTo>
              <a:lnTo>
                <a:pt x="472101" y="13493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464221" y="3249060"/>
        <a:ext cx="71478" cy="71478"/>
      </dsp:txXfrm>
    </dsp:sp>
    <dsp:sp modelId="{DCD586BD-A74D-4412-80E4-963D6233B35A}">
      <dsp:nvSpPr>
        <dsp:cNvPr id="0" name=""/>
        <dsp:cNvSpPr/>
      </dsp:nvSpPr>
      <dsp:spPr>
        <a:xfrm>
          <a:off x="3263910" y="2610112"/>
          <a:ext cx="472101" cy="449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6050" y="0"/>
              </a:lnTo>
              <a:lnTo>
                <a:pt x="236050" y="449791"/>
              </a:lnTo>
              <a:lnTo>
                <a:pt x="472101" y="4497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483659" y="2818706"/>
        <a:ext cx="32603" cy="32603"/>
      </dsp:txXfrm>
    </dsp:sp>
    <dsp:sp modelId="{831BF125-AD22-4613-8291-69C9AFAD8038}">
      <dsp:nvSpPr>
        <dsp:cNvPr id="0" name=""/>
        <dsp:cNvSpPr/>
      </dsp:nvSpPr>
      <dsp:spPr>
        <a:xfrm>
          <a:off x="3263910" y="2160320"/>
          <a:ext cx="472101" cy="449791"/>
        </a:xfrm>
        <a:custGeom>
          <a:avLst/>
          <a:gdLst/>
          <a:ahLst/>
          <a:cxnLst/>
          <a:rect l="0" t="0" r="0" b="0"/>
          <a:pathLst>
            <a:path>
              <a:moveTo>
                <a:pt x="0" y="449791"/>
              </a:moveTo>
              <a:lnTo>
                <a:pt x="236050" y="449791"/>
              </a:lnTo>
              <a:lnTo>
                <a:pt x="236050" y="0"/>
              </a:lnTo>
              <a:lnTo>
                <a:pt x="47210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483659" y="2368914"/>
        <a:ext cx="32603" cy="32603"/>
      </dsp:txXfrm>
    </dsp:sp>
    <dsp:sp modelId="{18AE22C2-C09C-45C5-9278-03BFF8FAD81A}">
      <dsp:nvSpPr>
        <dsp:cNvPr id="0" name=""/>
        <dsp:cNvSpPr/>
      </dsp:nvSpPr>
      <dsp:spPr>
        <a:xfrm>
          <a:off x="3263910" y="1260736"/>
          <a:ext cx="472101" cy="1349375"/>
        </a:xfrm>
        <a:custGeom>
          <a:avLst/>
          <a:gdLst/>
          <a:ahLst/>
          <a:cxnLst/>
          <a:rect l="0" t="0" r="0" b="0"/>
          <a:pathLst>
            <a:path>
              <a:moveTo>
                <a:pt x="0" y="1349375"/>
              </a:moveTo>
              <a:lnTo>
                <a:pt x="236050" y="1349375"/>
              </a:lnTo>
              <a:lnTo>
                <a:pt x="236050" y="0"/>
              </a:lnTo>
              <a:lnTo>
                <a:pt x="47210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464221" y="1899684"/>
        <a:ext cx="71478" cy="71478"/>
      </dsp:txXfrm>
    </dsp:sp>
    <dsp:sp modelId="{B232F39E-858F-45B6-A07B-6C52921F21B4}">
      <dsp:nvSpPr>
        <dsp:cNvPr id="0" name=""/>
        <dsp:cNvSpPr/>
      </dsp:nvSpPr>
      <dsp:spPr>
        <a:xfrm>
          <a:off x="3263910" y="361152"/>
          <a:ext cx="472101" cy="2248959"/>
        </a:xfrm>
        <a:custGeom>
          <a:avLst/>
          <a:gdLst/>
          <a:ahLst/>
          <a:cxnLst/>
          <a:rect l="0" t="0" r="0" b="0"/>
          <a:pathLst>
            <a:path>
              <a:moveTo>
                <a:pt x="0" y="2248959"/>
              </a:moveTo>
              <a:lnTo>
                <a:pt x="236050" y="2248959"/>
              </a:lnTo>
              <a:lnTo>
                <a:pt x="236050" y="0"/>
              </a:lnTo>
              <a:lnTo>
                <a:pt x="47210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/>
        </a:p>
      </dsp:txBody>
      <dsp:txXfrm>
        <a:off x="3442511" y="1428182"/>
        <a:ext cx="114898" cy="114898"/>
      </dsp:txXfrm>
    </dsp:sp>
    <dsp:sp modelId="{7A4A37A3-1AFC-4F90-832B-1167DE5B49D0}">
      <dsp:nvSpPr>
        <dsp:cNvPr id="0" name=""/>
        <dsp:cNvSpPr/>
      </dsp:nvSpPr>
      <dsp:spPr>
        <a:xfrm rot="16200000">
          <a:off x="1010216" y="2250278"/>
          <a:ext cx="3787721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Konflikt angażujący pracownika</a:t>
          </a:r>
        </a:p>
      </dsp:txBody>
      <dsp:txXfrm>
        <a:off x="1010216" y="2250278"/>
        <a:ext cx="3787721" cy="719667"/>
      </dsp:txXfrm>
    </dsp:sp>
    <dsp:sp modelId="{916B3125-A47C-4BDC-ABF5-C2EB0B5B7FA4}">
      <dsp:nvSpPr>
        <dsp:cNvPr id="0" name=""/>
        <dsp:cNvSpPr/>
      </dsp:nvSpPr>
      <dsp:spPr>
        <a:xfrm>
          <a:off x="3736011" y="1319"/>
          <a:ext cx="2360507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wartości</a:t>
          </a:r>
        </a:p>
      </dsp:txBody>
      <dsp:txXfrm>
        <a:off x="3736011" y="1319"/>
        <a:ext cx="2360507" cy="719667"/>
      </dsp:txXfrm>
    </dsp:sp>
    <dsp:sp modelId="{32503C47-47AF-42F5-897E-AA7A0825D4A3}">
      <dsp:nvSpPr>
        <dsp:cNvPr id="0" name=""/>
        <dsp:cNvSpPr/>
      </dsp:nvSpPr>
      <dsp:spPr>
        <a:xfrm>
          <a:off x="3736011" y="900902"/>
          <a:ext cx="2360507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strukturalne</a:t>
          </a:r>
        </a:p>
      </dsp:txBody>
      <dsp:txXfrm>
        <a:off x="3736011" y="900902"/>
        <a:ext cx="2360507" cy="719667"/>
      </dsp:txXfrm>
    </dsp:sp>
    <dsp:sp modelId="{C2142D92-9F97-41FF-A726-370B3CC590CC}">
      <dsp:nvSpPr>
        <dsp:cNvPr id="0" name=""/>
        <dsp:cNvSpPr/>
      </dsp:nvSpPr>
      <dsp:spPr>
        <a:xfrm>
          <a:off x="3736011" y="1800486"/>
          <a:ext cx="2360507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interpersonalne</a:t>
          </a:r>
        </a:p>
      </dsp:txBody>
      <dsp:txXfrm>
        <a:off x="3736011" y="1800486"/>
        <a:ext cx="2360507" cy="719667"/>
      </dsp:txXfrm>
    </dsp:sp>
    <dsp:sp modelId="{1911A5A5-2BED-4800-B5E2-2CC0BBB52EA1}">
      <dsp:nvSpPr>
        <dsp:cNvPr id="0" name=""/>
        <dsp:cNvSpPr/>
      </dsp:nvSpPr>
      <dsp:spPr>
        <a:xfrm>
          <a:off x="3736011" y="2700070"/>
          <a:ext cx="2360507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polityczne</a:t>
          </a:r>
        </a:p>
      </dsp:txBody>
      <dsp:txXfrm>
        <a:off x="3736011" y="2700070"/>
        <a:ext cx="2360507" cy="719667"/>
      </dsp:txXfrm>
    </dsp:sp>
    <dsp:sp modelId="{5AF241CE-9667-4A4F-A06D-7A79FA3EAA7A}">
      <dsp:nvSpPr>
        <dsp:cNvPr id="0" name=""/>
        <dsp:cNvSpPr/>
      </dsp:nvSpPr>
      <dsp:spPr>
        <a:xfrm>
          <a:off x="3736011" y="3599654"/>
          <a:ext cx="2360507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społeczne</a:t>
          </a:r>
        </a:p>
      </dsp:txBody>
      <dsp:txXfrm>
        <a:off x="3736011" y="3599654"/>
        <a:ext cx="2360507" cy="719667"/>
      </dsp:txXfrm>
    </dsp:sp>
    <dsp:sp modelId="{1F0D54AC-BB3B-4094-93C7-C20F6F4CA837}">
      <dsp:nvSpPr>
        <dsp:cNvPr id="0" name=""/>
        <dsp:cNvSpPr/>
      </dsp:nvSpPr>
      <dsp:spPr>
        <a:xfrm>
          <a:off x="3736011" y="4499237"/>
          <a:ext cx="2360507" cy="719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prawne</a:t>
          </a:r>
        </a:p>
      </dsp:txBody>
      <dsp:txXfrm>
        <a:off x="3736011" y="4499237"/>
        <a:ext cx="2360507" cy="71966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FBDDFC-AFA7-4954-B9BE-A71A1796DB12}">
      <dsp:nvSpPr>
        <dsp:cNvPr id="0" name=""/>
        <dsp:cNvSpPr/>
      </dsp:nvSpPr>
      <dsp:spPr>
        <a:xfrm>
          <a:off x="2700" y="985589"/>
          <a:ext cx="2632732" cy="907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konsensualne</a:t>
          </a:r>
        </a:p>
      </dsp:txBody>
      <dsp:txXfrm>
        <a:off x="2700" y="985589"/>
        <a:ext cx="2632732" cy="907364"/>
      </dsp:txXfrm>
    </dsp:sp>
    <dsp:sp modelId="{502BF8AE-4E76-4D01-8FF9-E765B2EE040F}">
      <dsp:nvSpPr>
        <dsp:cNvPr id="0" name=""/>
        <dsp:cNvSpPr/>
      </dsp:nvSpPr>
      <dsp:spPr>
        <a:xfrm>
          <a:off x="2700" y="1892954"/>
          <a:ext cx="2632732" cy="1801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Metody ADR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Rola przełożonego</a:t>
          </a:r>
        </a:p>
      </dsp:txBody>
      <dsp:txXfrm>
        <a:off x="2700" y="1892954"/>
        <a:ext cx="2632732" cy="1801406"/>
      </dsp:txXfrm>
    </dsp:sp>
    <dsp:sp modelId="{CD14981D-8B34-44C1-B220-639D1B4D7040}">
      <dsp:nvSpPr>
        <dsp:cNvPr id="0" name=""/>
        <dsp:cNvSpPr/>
      </dsp:nvSpPr>
      <dsp:spPr>
        <a:xfrm>
          <a:off x="3004015" y="985589"/>
          <a:ext cx="2632732" cy="907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Strukturalne</a:t>
          </a:r>
        </a:p>
      </dsp:txBody>
      <dsp:txXfrm>
        <a:off x="3004015" y="985589"/>
        <a:ext cx="2632732" cy="907364"/>
      </dsp:txXfrm>
    </dsp:sp>
    <dsp:sp modelId="{1F1FD6BF-B855-4C85-8989-8C09F94B0E92}">
      <dsp:nvSpPr>
        <dsp:cNvPr id="0" name=""/>
        <dsp:cNvSpPr/>
      </dsp:nvSpPr>
      <dsp:spPr>
        <a:xfrm>
          <a:off x="3004015" y="1892954"/>
          <a:ext cx="2632732" cy="1801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Przekształcenia struktur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Organizacja czasu pracy</a:t>
          </a:r>
        </a:p>
      </dsp:txBody>
      <dsp:txXfrm>
        <a:off x="3004015" y="1892954"/>
        <a:ext cx="2632732" cy="1801406"/>
      </dsp:txXfrm>
    </dsp:sp>
    <dsp:sp modelId="{952D69B6-2B7B-4B55-80E1-89FCB8B2C2BB}">
      <dsp:nvSpPr>
        <dsp:cNvPr id="0" name=""/>
        <dsp:cNvSpPr/>
      </dsp:nvSpPr>
      <dsp:spPr>
        <a:xfrm>
          <a:off x="6005330" y="985589"/>
          <a:ext cx="2632732" cy="9073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Oddziaływanie społeczne</a:t>
          </a:r>
        </a:p>
      </dsp:txBody>
      <dsp:txXfrm>
        <a:off x="6005330" y="985589"/>
        <a:ext cx="2632732" cy="907364"/>
      </dsp:txXfrm>
    </dsp:sp>
    <dsp:sp modelId="{AEA1165B-1703-4B9E-945E-1A623119317D}">
      <dsp:nvSpPr>
        <dsp:cNvPr id="0" name=""/>
        <dsp:cNvSpPr/>
      </dsp:nvSpPr>
      <dsp:spPr>
        <a:xfrm>
          <a:off x="6005330" y="1892954"/>
          <a:ext cx="2632732" cy="1801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Zasady współzależności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Edukacja etyczna</a:t>
          </a:r>
        </a:p>
      </dsp:txBody>
      <dsp:txXfrm>
        <a:off x="6005330" y="1892954"/>
        <a:ext cx="2632732" cy="180140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6BA6B-1DE1-4971-9F68-D7FCC871642C}">
      <dsp:nvSpPr>
        <dsp:cNvPr id="0" name=""/>
        <dsp:cNvSpPr/>
      </dsp:nvSpPr>
      <dsp:spPr>
        <a:xfrm>
          <a:off x="1998470" y="-28750"/>
          <a:ext cx="4643822" cy="4643822"/>
        </a:xfrm>
        <a:prstGeom prst="circularArrow">
          <a:avLst>
            <a:gd name="adj1" fmla="val 5544"/>
            <a:gd name="adj2" fmla="val 330680"/>
            <a:gd name="adj3" fmla="val 13759707"/>
            <a:gd name="adj4" fmla="val 17395843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9D0B50-A10E-4A47-BC30-E8BC8CA7BE6B}">
      <dsp:nvSpPr>
        <dsp:cNvPr id="0" name=""/>
        <dsp:cNvSpPr/>
      </dsp:nvSpPr>
      <dsp:spPr>
        <a:xfrm>
          <a:off x="3225519" y="1338"/>
          <a:ext cx="2189724" cy="10948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Zakaz działań odwetowych</a:t>
          </a:r>
        </a:p>
      </dsp:txBody>
      <dsp:txXfrm>
        <a:off x="3278966" y="54785"/>
        <a:ext cx="2082830" cy="987968"/>
      </dsp:txXfrm>
    </dsp:sp>
    <dsp:sp modelId="{EB33923D-D7C6-41D6-8988-8FE6C38634BD}">
      <dsp:nvSpPr>
        <dsp:cNvPr id="0" name=""/>
        <dsp:cNvSpPr/>
      </dsp:nvSpPr>
      <dsp:spPr>
        <a:xfrm>
          <a:off x="5108904" y="1369697"/>
          <a:ext cx="2189724" cy="10948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anonimowość</a:t>
          </a:r>
        </a:p>
      </dsp:txBody>
      <dsp:txXfrm>
        <a:off x="5162351" y="1423144"/>
        <a:ext cx="2082830" cy="987968"/>
      </dsp:txXfrm>
    </dsp:sp>
    <dsp:sp modelId="{4DC205D5-F773-42F0-894B-3449C95168E2}">
      <dsp:nvSpPr>
        <dsp:cNvPr id="0" name=""/>
        <dsp:cNvSpPr/>
      </dsp:nvSpPr>
      <dsp:spPr>
        <a:xfrm>
          <a:off x="4389515" y="3583749"/>
          <a:ext cx="2189724" cy="10948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Specjalne zasady przetwarzania danych osobowych</a:t>
          </a:r>
        </a:p>
      </dsp:txBody>
      <dsp:txXfrm>
        <a:off x="4442962" y="3637196"/>
        <a:ext cx="2082830" cy="987968"/>
      </dsp:txXfrm>
    </dsp:sp>
    <dsp:sp modelId="{3EE5E998-7103-4281-A4E1-BCB1DD916DA6}">
      <dsp:nvSpPr>
        <dsp:cNvPr id="0" name=""/>
        <dsp:cNvSpPr/>
      </dsp:nvSpPr>
      <dsp:spPr>
        <a:xfrm>
          <a:off x="2061523" y="3583749"/>
          <a:ext cx="2189724" cy="10948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Prawo konsultacji ze związkami zawodowymi</a:t>
          </a:r>
        </a:p>
      </dsp:txBody>
      <dsp:txXfrm>
        <a:off x="2114970" y="3637196"/>
        <a:ext cx="2082830" cy="987968"/>
      </dsp:txXfrm>
    </dsp:sp>
    <dsp:sp modelId="{EED1599B-40C5-4838-832F-63FDAB2F6F57}">
      <dsp:nvSpPr>
        <dsp:cNvPr id="0" name=""/>
        <dsp:cNvSpPr/>
      </dsp:nvSpPr>
      <dsp:spPr>
        <a:xfrm>
          <a:off x="1342134" y="1369697"/>
          <a:ext cx="2189724" cy="10948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odszkodowania</a:t>
          </a:r>
        </a:p>
      </dsp:txBody>
      <dsp:txXfrm>
        <a:off x="1395581" y="1423144"/>
        <a:ext cx="2082830" cy="98796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A0E4FA-7AC3-42F6-AE0F-4C8D585016F9}">
      <dsp:nvSpPr>
        <dsp:cNvPr id="0" name=""/>
        <dsp:cNvSpPr/>
      </dsp:nvSpPr>
      <dsp:spPr>
        <a:xfrm rot="16200000">
          <a:off x="737" y="238851"/>
          <a:ext cx="4202246" cy="420224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Wg procedury ustalonej w JST</a:t>
          </a:r>
        </a:p>
      </dsp:txBody>
      <dsp:txXfrm rot="5400000">
        <a:off x="737" y="1289412"/>
        <a:ext cx="3466853" cy="2101123"/>
      </dsp:txXfrm>
    </dsp:sp>
    <dsp:sp modelId="{EA2BA761-5EB2-4A12-98C4-5133CF8E6444}">
      <dsp:nvSpPr>
        <dsp:cNvPr id="0" name=""/>
        <dsp:cNvSpPr/>
      </dsp:nvSpPr>
      <dsp:spPr>
        <a:xfrm rot="5400000">
          <a:off x="4437778" y="238851"/>
          <a:ext cx="4202246" cy="420224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700" kern="1200" dirty="0"/>
            <a:t>Do RPO lub organu publicznego</a:t>
          </a:r>
        </a:p>
      </dsp:txBody>
      <dsp:txXfrm rot="-5400000">
        <a:off x="5173171" y="1289413"/>
        <a:ext cx="3466853" cy="2101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84812-B02B-4BB0-80D2-049296AC8071}">
      <dsp:nvSpPr>
        <dsp:cNvPr id="0" name=""/>
        <dsp:cNvSpPr/>
      </dsp:nvSpPr>
      <dsp:spPr>
        <a:xfrm>
          <a:off x="3456305" y="0"/>
          <a:ext cx="1728152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rozwój, szkolenia, własne projekty</a:t>
          </a:r>
        </a:p>
      </dsp:txBody>
      <dsp:txXfrm>
        <a:off x="3456305" y="0"/>
        <a:ext cx="1728152" cy="935989"/>
      </dsp:txXfrm>
    </dsp:sp>
    <dsp:sp modelId="{8F49EBE4-DE3D-425A-AB40-1CFC55C7178E}">
      <dsp:nvSpPr>
        <dsp:cNvPr id="0" name=""/>
        <dsp:cNvSpPr/>
      </dsp:nvSpPr>
      <dsp:spPr>
        <a:xfrm>
          <a:off x="2592228" y="935989"/>
          <a:ext cx="3456305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awanse, nagrody,  publiczne uznanie</a:t>
          </a:r>
          <a:endParaRPr lang="pl-PL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97082" y="935989"/>
        <a:ext cx="2246598" cy="935989"/>
      </dsp:txXfrm>
    </dsp:sp>
    <dsp:sp modelId="{1F06EC6D-A746-447F-A67D-4F7B2B0F0E03}">
      <dsp:nvSpPr>
        <dsp:cNvPr id="0" name=""/>
        <dsp:cNvSpPr/>
      </dsp:nvSpPr>
      <dsp:spPr>
        <a:xfrm>
          <a:off x="1728152" y="1871979"/>
          <a:ext cx="5184457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relacje ze współpracownikami, kultura organizacyjna, integracja pracowników</a:t>
          </a:r>
        </a:p>
      </dsp:txBody>
      <dsp:txXfrm>
        <a:off x="2635432" y="1871979"/>
        <a:ext cx="3369897" cy="935989"/>
      </dsp:txXfrm>
    </dsp:sp>
    <dsp:sp modelId="{6B7F35FA-CEC2-425C-91AA-A5556C34590A}">
      <dsp:nvSpPr>
        <dsp:cNvPr id="0" name=""/>
        <dsp:cNvSpPr/>
      </dsp:nvSpPr>
      <dsp:spPr>
        <a:xfrm>
          <a:off x="864076" y="2807970"/>
          <a:ext cx="6912610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stabilne zatrudnienie i inne korzyści np. dodatkowe ubezpieczenia</a:t>
          </a:r>
        </a:p>
      </dsp:txBody>
      <dsp:txXfrm>
        <a:off x="2073783" y="2807970"/>
        <a:ext cx="4493196" cy="935989"/>
      </dsp:txXfrm>
    </dsp:sp>
    <dsp:sp modelId="{8956762B-E3B9-4B93-BF28-C32171932754}">
      <dsp:nvSpPr>
        <dsp:cNvPr id="0" name=""/>
        <dsp:cNvSpPr/>
      </dsp:nvSpPr>
      <dsp:spPr>
        <a:xfrm>
          <a:off x="0" y="3743959"/>
          <a:ext cx="8640762" cy="935989"/>
        </a:xfrm>
        <a:prstGeom prst="trapezoid">
          <a:avLst>
            <a:gd name="adj" fmla="val 9231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stabilne wynagrodzenie</a:t>
          </a:r>
        </a:p>
      </dsp:txBody>
      <dsp:txXfrm>
        <a:off x="1512133" y="3743959"/>
        <a:ext cx="5616495" cy="9359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7737BD-8E35-4736-91C7-2894C7133E1E}">
      <dsp:nvSpPr>
        <dsp:cNvPr id="0" name=""/>
        <dsp:cNvSpPr/>
      </dsp:nvSpPr>
      <dsp:spPr>
        <a:xfrm>
          <a:off x="1656184" y="0"/>
          <a:ext cx="1656183" cy="1487967"/>
        </a:xfrm>
        <a:prstGeom prst="trapezoid">
          <a:avLst>
            <a:gd name="adj" fmla="val 5565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wzrostu</a:t>
          </a:r>
        </a:p>
      </dsp:txBody>
      <dsp:txXfrm>
        <a:off x="1656184" y="0"/>
        <a:ext cx="1656183" cy="1487967"/>
      </dsp:txXfrm>
    </dsp:sp>
    <dsp:sp modelId="{618288C2-5218-4F8F-AC19-D85619D3D74B}">
      <dsp:nvSpPr>
        <dsp:cNvPr id="0" name=""/>
        <dsp:cNvSpPr/>
      </dsp:nvSpPr>
      <dsp:spPr>
        <a:xfrm>
          <a:off x="828092" y="1487967"/>
          <a:ext cx="3312367" cy="1487967"/>
        </a:xfrm>
        <a:prstGeom prst="trapezoid">
          <a:avLst>
            <a:gd name="adj" fmla="val 5565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relacji</a:t>
          </a:r>
        </a:p>
      </dsp:txBody>
      <dsp:txXfrm>
        <a:off x="1407756" y="1487967"/>
        <a:ext cx="2153039" cy="1487967"/>
      </dsp:txXfrm>
    </dsp:sp>
    <dsp:sp modelId="{8066DADA-1056-425B-886C-F8904BF4C859}">
      <dsp:nvSpPr>
        <dsp:cNvPr id="0" name=""/>
        <dsp:cNvSpPr/>
      </dsp:nvSpPr>
      <dsp:spPr>
        <a:xfrm>
          <a:off x="0" y="2975934"/>
          <a:ext cx="4968552" cy="1487967"/>
        </a:xfrm>
        <a:prstGeom prst="trapezoid">
          <a:avLst>
            <a:gd name="adj" fmla="val 55653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Potrzeby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egzystencji</a:t>
          </a:r>
        </a:p>
      </dsp:txBody>
      <dsp:txXfrm>
        <a:off x="869496" y="2975934"/>
        <a:ext cx="3229558" cy="148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133076-3DCE-4FBF-8552-69F9FF30A741}">
      <dsp:nvSpPr>
        <dsp:cNvPr id="0" name=""/>
        <dsp:cNvSpPr/>
      </dsp:nvSpPr>
      <dsp:spPr>
        <a:xfrm rot="16200000">
          <a:off x="-967705" y="968760"/>
          <a:ext cx="4679950" cy="2742429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3918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Model tradycyjny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Leniwa natura człowieka, znaczenie systemu kar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Wynagrodzenie jako najlepszy motywator</a:t>
          </a:r>
        </a:p>
      </dsp:txBody>
      <dsp:txXfrm rot="5400000">
        <a:off x="1055" y="935990"/>
        <a:ext cx="2742429" cy="2807970"/>
      </dsp:txXfrm>
    </dsp:sp>
    <dsp:sp modelId="{023AE1BE-B384-47FB-8D26-8780381EAAF1}">
      <dsp:nvSpPr>
        <dsp:cNvPr id="0" name=""/>
        <dsp:cNvSpPr/>
      </dsp:nvSpPr>
      <dsp:spPr>
        <a:xfrm rot="16200000">
          <a:off x="1980406" y="968760"/>
          <a:ext cx="4679950" cy="2742429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3918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Model stosunków międzyludzkich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Stosunki międzyludzkie jako motywator działania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Znaczenie zaufania i samodzielności pracownika </a:t>
          </a:r>
        </a:p>
      </dsp:txBody>
      <dsp:txXfrm rot="5400000">
        <a:off x="2949166" y="935990"/>
        <a:ext cx="2742429" cy="2807970"/>
      </dsp:txXfrm>
    </dsp:sp>
    <dsp:sp modelId="{2F89967F-4341-40C9-8E27-F86BCE393D74}">
      <dsp:nvSpPr>
        <dsp:cNvPr id="0" name=""/>
        <dsp:cNvSpPr/>
      </dsp:nvSpPr>
      <dsp:spPr>
        <a:xfrm rot="16200000">
          <a:off x="4928518" y="968760"/>
          <a:ext cx="4679950" cy="2742429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3918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Model zasobów ludzkich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Potrzeba uczestnictwa pracownika w podejmowaniu decyzji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Samodzielność, samoorganizacja i kreatywność</a:t>
          </a:r>
        </a:p>
      </dsp:txBody>
      <dsp:txXfrm rot="5400000">
        <a:off x="5897278" y="935990"/>
        <a:ext cx="2742429" cy="28079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E935D-2DA0-43AF-ACDD-7F032B66C675}">
      <dsp:nvSpPr>
        <dsp:cNvPr id="0" name=""/>
        <dsp:cNvSpPr/>
      </dsp:nvSpPr>
      <dsp:spPr>
        <a:xfrm>
          <a:off x="2531" y="1723139"/>
          <a:ext cx="3084178" cy="12336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Motywowanie pracowników </a:t>
          </a:r>
        </a:p>
      </dsp:txBody>
      <dsp:txXfrm>
        <a:off x="619367" y="1723139"/>
        <a:ext cx="1850507" cy="1233671"/>
      </dsp:txXfrm>
    </dsp:sp>
    <dsp:sp modelId="{4C7A0745-1C5C-4A0C-A480-15A7A39F7C93}">
      <dsp:nvSpPr>
        <dsp:cNvPr id="0" name=""/>
        <dsp:cNvSpPr/>
      </dsp:nvSpPr>
      <dsp:spPr>
        <a:xfrm>
          <a:off x="2778292" y="1723139"/>
          <a:ext cx="3084178" cy="12336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Kształtowanie poziomu satysfakcji</a:t>
          </a:r>
        </a:p>
      </dsp:txBody>
      <dsp:txXfrm>
        <a:off x="3395128" y="1723139"/>
        <a:ext cx="1850507" cy="1233671"/>
      </dsp:txXfrm>
    </dsp:sp>
    <dsp:sp modelId="{9C93DB94-C7F7-4046-AC60-DF79021277C9}">
      <dsp:nvSpPr>
        <dsp:cNvPr id="0" name=""/>
        <dsp:cNvSpPr/>
      </dsp:nvSpPr>
      <dsp:spPr>
        <a:xfrm>
          <a:off x="5554052" y="1723139"/>
          <a:ext cx="3084178" cy="12336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Wyższa jakość usług świadczonych w urzędzie</a:t>
          </a:r>
        </a:p>
      </dsp:txBody>
      <dsp:txXfrm>
        <a:off x="6170888" y="1723139"/>
        <a:ext cx="1850507" cy="12336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43F55-5763-4965-89E1-D6F2BE09FF76}">
      <dsp:nvSpPr>
        <dsp:cNvPr id="0" name=""/>
        <dsp:cNvSpPr/>
      </dsp:nvSpPr>
      <dsp:spPr>
        <a:xfrm>
          <a:off x="0" y="0"/>
          <a:ext cx="4751917" cy="4751917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ACA4F4-736B-482A-B8DB-5AFC2D1F44CA}">
      <dsp:nvSpPr>
        <dsp:cNvPr id="0" name=""/>
        <dsp:cNvSpPr/>
      </dsp:nvSpPr>
      <dsp:spPr>
        <a:xfrm>
          <a:off x="3207543" y="477743"/>
          <a:ext cx="3088746" cy="11248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Pracownik odczuwa potrzebę, okazuje ją a kierownictwo powinno tą potrzebę aktywizować </a:t>
          </a:r>
        </a:p>
      </dsp:txBody>
      <dsp:txXfrm>
        <a:off x="3262454" y="532654"/>
        <a:ext cx="2978924" cy="1015045"/>
      </dsp:txXfrm>
    </dsp:sp>
    <dsp:sp modelId="{E7CB9453-7A04-4D8F-A919-1316A42ECE65}">
      <dsp:nvSpPr>
        <dsp:cNvPr id="0" name=""/>
        <dsp:cNvSpPr/>
      </dsp:nvSpPr>
      <dsp:spPr>
        <a:xfrm>
          <a:off x="3207543" y="1743220"/>
          <a:ext cx="3088746" cy="11248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09357"/>
              <a:satOff val="0"/>
              <a:lumOff val="-139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Pracownik jest przekonany, że zaproponowane przez kierownictwo działania przyczyniają się do zaspokojenia tych potrzeb</a:t>
          </a:r>
        </a:p>
      </dsp:txBody>
      <dsp:txXfrm>
        <a:off x="3262454" y="1798131"/>
        <a:ext cx="2978924" cy="1015045"/>
      </dsp:txXfrm>
    </dsp:sp>
    <dsp:sp modelId="{F1194B5E-82F9-44D8-975F-B488B8E79862}">
      <dsp:nvSpPr>
        <dsp:cNvPr id="0" name=""/>
        <dsp:cNvSpPr/>
      </dsp:nvSpPr>
      <dsp:spPr>
        <a:xfrm>
          <a:off x="3207543" y="3008696"/>
          <a:ext cx="3088746" cy="11248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618713"/>
              <a:satOff val="0"/>
              <a:lumOff val="-278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Pracownicy powinni uznać określone działania za możliwe do osiągnięcia w danym stanie faktycznym</a:t>
          </a:r>
        </a:p>
      </dsp:txBody>
      <dsp:txXfrm>
        <a:off x="3262454" y="3063607"/>
        <a:ext cx="2978924" cy="101504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CB231-4755-4403-B602-1E4EAA3B4D0D}">
      <dsp:nvSpPr>
        <dsp:cNvPr id="0" name=""/>
        <dsp:cNvSpPr/>
      </dsp:nvSpPr>
      <dsp:spPr>
        <a:xfrm>
          <a:off x="3484995" y="1313"/>
          <a:ext cx="1670772" cy="10860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Funkcja dochodowa</a:t>
          </a:r>
        </a:p>
      </dsp:txBody>
      <dsp:txXfrm>
        <a:off x="3538009" y="54327"/>
        <a:ext cx="1564744" cy="979974"/>
      </dsp:txXfrm>
    </dsp:sp>
    <dsp:sp modelId="{D71D44FF-BBA3-4702-B24A-4551E096F342}">
      <dsp:nvSpPr>
        <dsp:cNvPr id="0" name=""/>
        <dsp:cNvSpPr/>
      </dsp:nvSpPr>
      <dsp:spPr>
        <a:xfrm>
          <a:off x="2524721" y="544314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2862119" y="350993"/>
              </a:moveTo>
              <a:arcTo wR="1795660" hR="1795660" stAng="18386094" swAng="1635203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A4B14-4B0E-42E2-B774-62E343DC274D}">
      <dsp:nvSpPr>
        <dsp:cNvPr id="0" name=""/>
        <dsp:cNvSpPr/>
      </dsp:nvSpPr>
      <dsp:spPr>
        <a:xfrm>
          <a:off x="5280655" y="1796973"/>
          <a:ext cx="1670772" cy="108600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Funkcja kosztowa</a:t>
          </a:r>
        </a:p>
      </dsp:txBody>
      <dsp:txXfrm>
        <a:off x="5333669" y="1849987"/>
        <a:ext cx="1564744" cy="979974"/>
      </dsp:txXfrm>
    </dsp:sp>
    <dsp:sp modelId="{FB9E491B-53B5-4452-9FE1-DD15E7583AD0}">
      <dsp:nvSpPr>
        <dsp:cNvPr id="0" name=""/>
        <dsp:cNvSpPr/>
      </dsp:nvSpPr>
      <dsp:spPr>
        <a:xfrm>
          <a:off x="2524721" y="544314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3405283" y="2591594"/>
              </a:moveTo>
              <a:arcTo wR="1795660" hR="1795660" stAng="1578702" swAng="1635203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FE7F0-6A46-464C-A162-2862FB1FD697}">
      <dsp:nvSpPr>
        <dsp:cNvPr id="0" name=""/>
        <dsp:cNvSpPr/>
      </dsp:nvSpPr>
      <dsp:spPr>
        <a:xfrm>
          <a:off x="3484995" y="3592634"/>
          <a:ext cx="1670772" cy="108600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Funkcja motywacyjna</a:t>
          </a:r>
        </a:p>
      </dsp:txBody>
      <dsp:txXfrm>
        <a:off x="3538009" y="3645648"/>
        <a:ext cx="1564744" cy="979974"/>
      </dsp:txXfrm>
    </dsp:sp>
    <dsp:sp modelId="{9E2A535D-4DBC-4559-8493-BE449CF4A037}">
      <dsp:nvSpPr>
        <dsp:cNvPr id="0" name=""/>
        <dsp:cNvSpPr/>
      </dsp:nvSpPr>
      <dsp:spPr>
        <a:xfrm>
          <a:off x="2524721" y="544314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729201" y="3240326"/>
              </a:moveTo>
              <a:arcTo wR="1795660" hR="1795660" stAng="7586094" swAng="1635203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B6C9E-DB35-49B5-A2FD-8C40B5EF0ABF}">
      <dsp:nvSpPr>
        <dsp:cNvPr id="0" name=""/>
        <dsp:cNvSpPr/>
      </dsp:nvSpPr>
      <dsp:spPr>
        <a:xfrm>
          <a:off x="1689334" y="1796973"/>
          <a:ext cx="1670772" cy="108600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Funkcja społeczna</a:t>
          </a:r>
        </a:p>
      </dsp:txBody>
      <dsp:txXfrm>
        <a:off x="1742348" y="1849987"/>
        <a:ext cx="1564744" cy="979974"/>
      </dsp:txXfrm>
    </dsp:sp>
    <dsp:sp modelId="{85E3A71A-57F7-4D18-BDAC-6EADEAD2BABF}">
      <dsp:nvSpPr>
        <dsp:cNvPr id="0" name=""/>
        <dsp:cNvSpPr/>
      </dsp:nvSpPr>
      <dsp:spPr>
        <a:xfrm>
          <a:off x="2524721" y="544314"/>
          <a:ext cx="3591320" cy="3591320"/>
        </a:xfrm>
        <a:custGeom>
          <a:avLst/>
          <a:gdLst/>
          <a:ahLst/>
          <a:cxnLst/>
          <a:rect l="0" t="0" r="0" b="0"/>
          <a:pathLst>
            <a:path>
              <a:moveTo>
                <a:pt x="186037" y="999726"/>
              </a:moveTo>
              <a:arcTo wR="1795660" hR="1795660" stAng="12378702" swAng="1635203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28.08.2025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F9D3D57A-8386-BCA1-13F9-504192B40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789771D-B364-463C-B15F-AB868D21311F}" type="slidenum">
              <a:rPr lang="pl-PL" altLang="pl-PL" smtClean="0"/>
              <a:pPr/>
              <a:t>78</a:t>
            </a:fld>
            <a:endParaRPr lang="pl-PL" altLang="pl-PL"/>
          </a:p>
        </p:txBody>
      </p:sp>
      <p:sp>
        <p:nvSpPr>
          <p:cNvPr id="10243" name="Slide Image Placeholder 1">
            <a:extLst>
              <a:ext uri="{FF2B5EF4-FFF2-40B4-BE49-F238E27FC236}">
                <a16:creationId xmlns:a16="http://schemas.microsoft.com/office/drawing/2014/main" id="{9B43DAFB-E626-0F32-B8AB-7E639B345F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Notes Placeholder 2">
            <a:extLst>
              <a:ext uri="{FF2B5EF4-FFF2-40B4-BE49-F238E27FC236}">
                <a16:creationId xmlns:a16="http://schemas.microsoft.com/office/drawing/2014/main" id="{F4C7ED3E-D9C5-3A13-607B-1634EBF663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l-PL" altLang="pl-PL"/>
          </a:p>
        </p:txBody>
      </p:sp>
      <p:sp>
        <p:nvSpPr>
          <p:cNvPr id="10245" name="Slide Number Placeholder 3">
            <a:extLst>
              <a:ext uri="{FF2B5EF4-FFF2-40B4-BE49-F238E27FC236}">
                <a16:creationId xmlns:a16="http://schemas.microsoft.com/office/drawing/2014/main" id="{734165B5-F91E-CC71-4B7D-B18D4A53AD99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BCF08083-39C7-446D-9A3F-670182D97466}" type="slidenum">
              <a:rPr lang="en-US" altLang="pl-PL" sz="1200">
                <a:latin typeface="Calibri" panose="020F0502020204030204" pitchFamily="34" charset="0"/>
              </a:rPr>
              <a:pPr algn="r" eaLnBrk="1" hangingPunct="1"/>
              <a:t>78</a:t>
            </a:fld>
            <a:endParaRPr lang="en-US" altLang="pl-PL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28.08.2025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41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7239EE4-A28C-CF37-F1DE-49B20C7C8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BAA892D-1FD6-1055-C914-1FC40E70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55434B-6795-EFAC-CE72-2C9D47467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664F-457C-4023-AEEA-AE6421024410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9358636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28.08.2025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28.08.2025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  <p:sldLayoutId id="2147483742" r:id="rId12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6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Zarządzanie zasobami ludzkimi </a:t>
            </a:r>
            <a:br>
              <a:rPr lang="pl-PL" dirty="0"/>
            </a:br>
            <a:r>
              <a:rPr lang="pl-PL" dirty="0"/>
              <a:t>w samorządzie terytorialnym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7474" y="4355901"/>
            <a:ext cx="7920037" cy="1872208"/>
          </a:xfrm>
        </p:spPr>
        <p:txBody>
          <a:bodyPr>
            <a:noAutofit/>
          </a:bodyPr>
          <a:lstStyle/>
          <a:p>
            <a:r>
              <a:rPr lang="pl-PL" dirty="0">
                <a:latin typeface="Aptos Narrow" panose="020B0004020202020204" pitchFamily="34" charset="0"/>
              </a:rPr>
              <a:t>Moduł 5: System motywowania pracowników samorządu terytorialnego </a:t>
            </a:r>
          </a:p>
          <a:p>
            <a:pPr algn="r"/>
            <a:r>
              <a:rPr lang="pl-PL" sz="24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dr hab. Magdalena </a:t>
            </a:r>
            <a:r>
              <a:rPr lang="pl-PL" sz="2400" b="0" dirty="0" err="1">
                <a:latin typeface="Aptos Narrow" panose="020B0004020202020204" pitchFamily="34" charset="0"/>
                <a:cs typeface="Times New Roman" panose="02020603050405020304" pitchFamily="18" charset="0"/>
              </a:rPr>
              <a:t>Tabernacka</a:t>
            </a:r>
            <a:r>
              <a:rPr lang="pl-PL" sz="24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, prof. </a:t>
            </a:r>
            <a:r>
              <a:rPr lang="pl-PL" sz="2400" b="0" dirty="0" err="1">
                <a:latin typeface="Aptos Narrow" panose="020B0004020202020204" pitchFamily="34" charset="0"/>
                <a:cs typeface="Times New Roman" panose="02020603050405020304" pitchFamily="18" charset="0"/>
              </a:rPr>
              <a:t>UWr</a:t>
            </a:r>
            <a:r>
              <a:rPr lang="pl-PL" sz="24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.</a:t>
            </a:r>
            <a:br>
              <a:rPr lang="pl-PL" sz="2400" b="0" dirty="0">
                <a:latin typeface="Aptos Narrow" panose="020B0004020202020204" pitchFamily="34" charset="0"/>
                <a:cs typeface="Times New Roman" panose="02020603050405020304" pitchFamily="18" charset="0"/>
              </a:rPr>
            </a:br>
            <a:r>
              <a:rPr lang="pl-PL" sz="24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dr Justyna Mielczarek - Mikołajów</a:t>
            </a:r>
            <a:endParaRPr lang="pl-PL" sz="2400" b="0" dirty="0"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DE9269-3414-61E5-8552-5EAF58A8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B.F. Skinnera</a:t>
            </a:r>
          </a:p>
        </p:txBody>
      </p:sp>
      <p:graphicFrame>
        <p:nvGraphicFramePr>
          <p:cNvPr id="13" name="Symbol zastępczy zawartości 12">
            <a:extLst>
              <a:ext uri="{FF2B5EF4-FFF2-40B4-BE49-F238E27FC236}">
                <a16:creationId xmlns:a16="http://schemas.microsoft.com/office/drawing/2014/main" id="{3716F810-90F0-C10F-F24C-0AA19EAB12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929120"/>
              </p:ext>
            </p:extLst>
          </p:nvPr>
        </p:nvGraphicFramePr>
        <p:xfrm>
          <a:off x="4289652" y="2213121"/>
          <a:ext cx="5760640" cy="339628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398">
                  <a:extLst>
                    <a:ext uri="{9D8B030D-6E8A-4147-A177-3AD203B41FA5}">
                      <a16:colId xmlns:a16="http://schemas.microsoft.com/office/drawing/2014/main" val="2622369428"/>
                    </a:ext>
                  </a:extLst>
                </a:gridCol>
                <a:gridCol w="3408242">
                  <a:extLst>
                    <a:ext uri="{9D8B030D-6E8A-4147-A177-3AD203B41FA5}">
                      <a16:colId xmlns:a16="http://schemas.microsoft.com/office/drawing/2014/main" val="3180083749"/>
                    </a:ext>
                  </a:extLst>
                </a:gridCol>
              </a:tblGrid>
              <a:tr h="561646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998579"/>
                  </a:ext>
                </a:extLst>
              </a:tr>
              <a:tr h="561646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Pozytywne wzmocnienia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Pochwały, uznanie, premie finansowe, awans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57922"/>
                  </a:ext>
                </a:extLst>
              </a:tr>
              <a:tr h="561646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Negatywne wzmocnienia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Zmniejszenie nadzoru, rezygnacja z obowiązkowych nadgodzin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987404"/>
                  </a:ext>
                </a:extLst>
              </a:tr>
              <a:tr h="561646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Karanie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Upomnienia słowne, ograniczenia benefitów, realizacja mniej atrakcyjnego projektu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270949"/>
                  </a:ext>
                </a:extLst>
              </a:tr>
              <a:tr h="561646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Wygaszanie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premii za przeciętne wyniki, ignorowanie drobnych uchybień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013357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BB5BFDA-3827-9890-EB89-61EE154EE6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B3A961F4-9568-548D-9FDA-A4D402A2A473}"/>
              </a:ext>
            </a:extLst>
          </p:cNvPr>
          <p:cNvSpPr/>
          <p:nvPr/>
        </p:nvSpPr>
        <p:spPr>
          <a:xfrm>
            <a:off x="1385465" y="1802403"/>
            <a:ext cx="2016224" cy="10697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Przyszłe reakcje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4E02E0DE-3D1E-646D-BB9E-90AB51720607}"/>
              </a:ext>
            </a:extLst>
          </p:cNvPr>
          <p:cNvSpPr/>
          <p:nvPr/>
        </p:nvSpPr>
        <p:spPr>
          <a:xfrm>
            <a:off x="1459639" y="5700903"/>
            <a:ext cx="2016224" cy="10697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Bodziec</a:t>
            </a:r>
            <a:r>
              <a:rPr lang="pl-PL" dirty="0"/>
              <a:t> 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6E57AC81-C0D8-1AB8-80D7-7081EC418A27}"/>
              </a:ext>
            </a:extLst>
          </p:cNvPr>
          <p:cNvSpPr/>
          <p:nvPr/>
        </p:nvSpPr>
        <p:spPr>
          <a:xfrm>
            <a:off x="1451709" y="4362335"/>
            <a:ext cx="2016224" cy="10697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Reakcja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4BC5AD1B-C708-07C0-496C-C145F7FC4388}"/>
              </a:ext>
            </a:extLst>
          </p:cNvPr>
          <p:cNvSpPr/>
          <p:nvPr/>
        </p:nvSpPr>
        <p:spPr>
          <a:xfrm>
            <a:off x="1451709" y="3082369"/>
            <a:ext cx="2016224" cy="10697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Konsekwencje</a:t>
            </a:r>
          </a:p>
        </p:txBody>
      </p:sp>
      <p:sp>
        <p:nvSpPr>
          <p:cNvPr id="10" name="Strzałka: w górę 9">
            <a:extLst>
              <a:ext uri="{FF2B5EF4-FFF2-40B4-BE49-F238E27FC236}">
                <a16:creationId xmlns:a16="http://schemas.microsoft.com/office/drawing/2014/main" id="{1D4E6E57-75E7-9095-367F-19D67BDE555C}"/>
              </a:ext>
            </a:extLst>
          </p:cNvPr>
          <p:cNvSpPr/>
          <p:nvPr/>
        </p:nvSpPr>
        <p:spPr>
          <a:xfrm>
            <a:off x="2339672" y="4175722"/>
            <a:ext cx="293797" cy="21997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: w górę 10">
            <a:extLst>
              <a:ext uri="{FF2B5EF4-FFF2-40B4-BE49-F238E27FC236}">
                <a16:creationId xmlns:a16="http://schemas.microsoft.com/office/drawing/2014/main" id="{C2DF24A5-3BC8-DC9B-1314-A3FA1A521B47}"/>
              </a:ext>
            </a:extLst>
          </p:cNvPr>
          <p:cNvSpPr/>
          <p:nvPr/>
        </p:nvSpPr>
        <p:spPr>
          <a:xfrm>
            <a:off x="2364672" y="5468247"/>
            <a:ext cx="293797" cy="21997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: w górę 11">
            <a:extLst>
              <a:ext uri="{FF2B5EF4-FFF2-40B4-BE49-F238E27FC236}">
                <a16:creationId xmlns:a16="http://schemas.microsoft.com/office/drawing/2014/main" id="{2D8C6154-79F6-033C-071A-31B0C535DB14}"/>
              </a:ext>
            </a:extLst>
          </p:cNvPr>
          <p:cNvSpPr/>
          <p:nvPr/>
        </p:nvSpPr>
        <p:spPr>
          <a:xfrm>
            <a:off x="2312922" y="2862393"/>
            <a:ext cx="293797" cy="21997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347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ED284C-85A8-8280-DF07-E6D0E8443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B.F. Skinnera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AE603A-ABC3-83CE-8648-682DBE71D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Zdefiniowany system nagród i kar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Regularne rozmowy i ocena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Bezpośrednia komunikacja oczekiwań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 potrzeb zespołu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Dostosowanie systemu nagród do potrzeb zespołu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Stosowanie indywidualnego podejścia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Nagrody najlepiej przyznawać publicznie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Stosowanie ograniczonej liczby nagród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3873020-4724-3622-305E-8B3E26A162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3943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8C65C5-8A9A-A104-3C43-5E72F9A55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Zasady skutecznego motywowania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08F4088-D061-19BA-E4D2-3E8F6E145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F2F401-7B6E-AD93-5827-3BBF7AD442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B2A7A4D-2F82-8AF4-F891-54F24BAEC817}"/>
              </a:ext>
            </a:extLst>
          </p:cNvPr>
          <p:cNvSpPr/>
          <p:nvPr/>
        </p:nvSpPr>
        <p:spPr>
          <a:xfrm>
            <a:off x="2753427" y="2293342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proporcjonalności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B33F709-42CF-CFC1-2A48-8166A2D7A0FC}"/>
              </a:ext>
            </a:extLst>
          </p:cNvPr>
          <p:cNvSpPr/>
          <p:nvPr/>
        </p:nvSpPr>
        <p:spPr>
          <a:xfrm>
            <a:off x="3761730" y="6037240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przejrzystości systemu motywacji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D1A7D15-FD22-F1B1-0827-B9AD4C119B9C}"/>
              </a:ext>
            </a:extLst>
          </p:cNvPr>
          <p:cNvSpPr/>
          <p:nvPr/>
        </p:nvSpPr>
        <p:spPr>
          <a:xfrm>
            <a:off x="6786066" y="3636139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zróżnicowania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3947CC44-19FD-32C8-8219-439114CBCEAA}"/>
              </a:ext>
            </a:extLst>
          </p:cNvPr>
          <p:cNvSpPr/>
          <p:nvPr/>
        </p:nvSpPr>
        <p:spPr>
          <a:xfrm>
            <a:off x="5676376" y="2249707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motywowania pozytywnego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7A99D45C-714D-516F-B402-869A178934E1}"/>
              </a:ext>
            </a:extLst>
          </p:cNvPr>
          <p:cNvSpPr/>
          <p:nvPr/>
        </p:nvSpPr>
        <p:spPr>
          <a:xfrm>
            <a:off x="5992912" y="4878650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niewielkiej odległości czasowej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8C5D025-0945-AF2E-EC73-AB5423E85CE4}"/>
              </a:ext>
            </a:extLst>
          </p:cNvPr>
          <p:cNvSpPr/>
          <p:nvPr/>
        </p:nvSpPr>
        <p:spPr>
          <a:xfrm>
            <a:off x="1025524" y="4773311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kompleksowości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826A9E-D7C2-835A-D8D8-F5EB49D5FB65}"/>
              </a:ext>
            </a:extLst>
          </p:cNvPr>
          <p:cNvSpPr/>
          <p:nvPr/>
        </p:nvSpPr>
        <p:spPr>
          <a:xfrm>
            <a:off x="521611" y="3455682"/>
            <a:ext cx="2592288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Zasada systematyczności</a:t>
            </a:r>
          </a:p>
        </p:txBody>
      </p:sp>
    </p:spTree>
    <p:extLst>
      <p:ext uri="{BB962C8B-B14F-4D97-AF65-F5344CB8AC3E}">
        <p14:creationId xmlns:p14="http://schemas.microsoft.com/office/powerpoint/2010/main" val="3881521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F47700B-E48D-9DBE-D5E5-34ADD053DB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Motywacja w granicach prawa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motywacji</a:t>
            </a:r>
          </a:p>
        </p:txBody>
      </p:sp>
      <p:pic>
        <p:nvPicPr>
          <p:cNvPr id="8" name="Symbol zastępczy obrazu 2" descr="Mężczyzna pracuje na komputerze">
            <a:extLst>
              <a:ext uri="{FF2B5EF4-FFF2-40B4-BE49-F238E27FC236}">
                <a16:creationId xmlns:a16="http://schemas.microsoft.com/office/drawing/2014/main" id="{F91A4B19-D0CD-FFA8-77E6-8FEC5EF1C37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718425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FCCA01-A10D-5C93-503A-F8E863E76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Motywacja w administracji publicznej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E611D486-09F8-064A-EAEC-46C44F2CD4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979238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89F9B1D-5061-651D-B750-20D26D46CD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AA224A07-AF04-2756-C7E2-5EE6F7E78D44}"/>
              </a:ext>
            </a:extLst>
          </p:cNvPr>
          <p:cNvSpPr/>
          <p:nvPr/>
        </p:nvSpPr>
        <p:spPr>
          <a:xfrm rot="5400000">
            <a:off x="6101990" y="5255802"/>
            <a:ext cx="864096" cy="6480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76EC8A1-3B4D-8672-3083-B6492072627D}"/>
              </a:ext>
            </a:extLst>
          </p:cNvPr>
          <p:cNvSpPr txBox="1"/>
          <p:nvPr/>
        </p:nvSpPr>
        <p:spPr>
          <a:xfrm>
            <a:off x="5777954" y="6300117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zaangażowanie społeczne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postawy etyczne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odpowiedzialność</a:t>
            </a:r>
          </a:p>
        </p:txBody>
      </p:sp>
    </p:spTree>
    <p:extLst>
      <p:ext uri="{BB962C8B-B14F-4D97-AF65-F5344CB8AC3E}">
        <p14:creationId xmlns:p14="http://schemas.microsoft.com/office/powerpoint/2010/main" val="2320417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CC00D9-9D44-8160-6C17-19976228C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Motywacja pracowników w koncepcji nowego zarządzania publicznego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8BAF5A-E4AC-1052-CF92-EDC0D667F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17B887D-3942-4C27-314C-F96252A0B0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D8C442D5-776C-C2E2-EAD6-DB67EF95924F}"/>
              </a:ext>
            </a:extLst>
          </p:cNvPr>
          <p:cNvSpPr/>
          <p:nvPr/>
        </p:nvSpPr>
        <p:spPr>
          <a:xfrm>
            <a:off x="1710035" y="2339719"/>
            <a:ext cx="3168352" cy="1872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B3FCD77C-C87E-8502-0431-31C0DFEDA94F}"/>
              </a:ext>
            </a:extLst>
          </p:cNvPr>
          <p:cNvSpPr/>
          <p:nvPr/>
        </p:nvSpPr>
        <p:spPr>
          <a:xfrm>
            <a:off x="5222740" y="3059838"/>
            <a:ext cx="3168352" cy="1872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61B8E39-C107-9179-C82C-074985573FA4}"/>
              </a:ext>
            </a:extLst>
          </p:cNvPr>
          <p:cNvSpPr txBox="1"/>
          <p:nvPr/>
        </p:nvSpPr>
        <p:spPr>
          <a:xfrm>
            <a:off x="5452861" y="3385937"/>
            <a:ext cx="2663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Szczególna rola urzędnika, dbającego o jakość usług publicznych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C659CA-615A-B9A5-E34B-7A405296D5EE}"/>
              </a:ext>
            </a:extLst>
          </p:cNvPr>
          <p:cNvSpPr txBox="1"/>
          <p:nvPr/>
        </p:nvSpPr>
        <p:spPr>
          <a:xfrm>
            <a:off x="1818531" y="2619112"/>
            <a:ext cx="29513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Orientacja na efektywność i jakość świadczonych usług, orientacja na klienta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C212A9F4-5BAE-45CE-EB8D-129DE654BC2E}"/>
              </a:ext>
            </a:extLst>
          </p:cNvPr>
          <p:cNvSpPr/>
          <p:nvPr/>
        </p:nvSpPr>
        <p:spPr>
          <a:xfrm>
            <a:off x="2609602" y="5113730"/>
            <a:ext cx="3168352" cy="1872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Stworzenie przyjaznych warunków pracy, opartych na roli lidera i świadomych swojej odpowiedzialności urzędnikach</a:t>
            </a:r>
          </a:p>
          <a:p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2052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B43847-1443-432C-B278-86BF3C82F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Determinanty procesu motywacyjnego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83A3CE68-0B91-AD71-C6AA-BF9E08DEC7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959378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EEC6EC-86FE-CD2C-F0D1-405FD77039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D696AEF-17D2-A01D-1405-C8AB03FC8D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885675"/>
              </p:ext>
            </p:extLst>
          </p:nvPr>
        </p:nvGraphicFramePr>
        <p:xfrm>
          <a:off x="809402" y="1979613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26087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3FDC3F-B9E5-8E01-D2C5-BE4CE1C29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359835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Czynniki motywacyjne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7AF79D67-5672-2A9C-694E-9B53E22BC3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361193"/>
              </p:ext>
            </p:extLst>
          </p:nvPr>
        </p:nvGraphicFramePr>
        <p:xfrm>
          <a:off x="1169442" y="1907629"/>
          <a:ext cx="8568754" cy="4876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48373">
                  <a:extLst>
                    <a:ext uri="{9D8B030D-6E8A-4147-A177-3AD203B41FA5}">
                      <a16:colId xmlns:a16="http://schemas.microsoft.com/office/drawing/2014/main" val="4292233978"/>
                    </a:ext>
                  </a:extLst>
                </a:gridCol>
                <a:gridCol w="4320381">
                  <a:extLst>
                    <a:ext uri="{9D8B030D-6E8A-4147-A177-3AD203B41FA5}">
                      <a16:colId xmlns:a16="http://schemas.microsoft.com/office/drawing/2014/main" val="3455445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Czynniki finansowe (materialne)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Czynniki pozafinansowe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003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Płacowe: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wynagrodzenia i dodatki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nagrody uznaniowe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nagrody specjalne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inne świadczenia pieniężne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Pozapłacowe: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ubezpieczenia medyczne i na życie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samochód, telefon, laptop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mieszkanie służbowe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doskonalenie pracowników: samokształcenie, szkolenia wewnętrzne i zewnętrzne  – bezpłatne, studia podyplomowe,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 oceniania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przekazywanie pochwał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delegowanie zadań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partycypacja pracowników w procesie podejmowania decyzji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awans wewnętrzny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wykonywanej pracy (brak rutyny)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elastyczny czas pracy i forma świadczenia pracy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l-PL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medale i odznaczenia, dyplom uznania, list gratulacyjny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090152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F1BDB3-0F6E-A652-AEDD-2B574FB67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3863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A7C247-5067-4FAB-32D4-315E060F1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motywacyjny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1225734-E2B1-F5F0-E4FF-9A0B516E6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5D60EAC-5891-6BFA-DADC-1495E6A4DE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7878168C-8A80-5622-FAEC-D80D878532A4}"/>
              </a:ext>
            </a:extLst>
          </p:cNvPr>
          <p:cNvSpPr/>
          <p:nvPr/>
        </p:nvSpPr>
        <p:spPr>
          <a:xfrm>
            <a:off x="4593783" y="3916959"/>
            <a:ext cx="2592288" cy="1656184"/>
          </a:xfrm>
          <a:prstGeom prst="roundRect">
            <a:avLst/>
          </a:prstGeom>
          <a:solidFill>
            <a:srgbClr val="F0F9E7"/>
          </a:solidFill>
          <a:ln>
            <a:solidFill>
              <a:srgbClr val="F0F9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0F9E7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78554318-D5A0-A713-577D-A9869E3F6B4E}"/>
              </a:ext>
            </a:extLst>
          </p:cNvPr>
          <p:cNvSpPr txBox="1"/>
          <p:nvPr/>
        </p:nvSpPr>
        <p:spPr>
          <a:xfrm>
            <a:off x="4809807" y="4037165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motywacyjny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64464AFB-5C16-F5E8-3CDA-64CA5B677534}"/>
              </a:ext>
            </a:extLst>
          </p:cNvPr>
          <p:cNvSpPr/>
          <p:nvPr/>
        </p:nvSpPr>
        <p:spPr>
          <a:xfrm>
            <a:off x="1571151" y="3755993"/>
            <a:ext cx="2160240" cy="165618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Kultura organizacyjna </a:t>
            </a:r>
          </a:p>
        </p:txBody>
      </p:sp>
      <p:sp>
        <p:nvSpPr>
          <p:cNvPr id="9" name="Strzałka: w górę 8">
            <a:extLst>
              <a:ext uri="{FF2B5EF4-FFF2-40B4-BE49-F238E27FC236}">
                <a16:creationId xmlns:a16="http://schemas.microsoft.com/office/drawing/2014/main" id="{1B22FDC3-A588-C0F5-255A-30CDC5089E6A}"/>
              </a:ext>
            </a:extLst>
          </p:cNvPr>
          <p:cNvSpPr/>
          <p:nvPr/>
        </p:nvSpPr>
        <p:spPr>
          <a:xfrm rot="5586790">
            <a:off x="3763354" y="4085994"/>
            <a:ext cx="720080" cy="648072"/>
          </a:xfrm>
          <a:prstGeom prst="upArrow">
            <a:avLst>
              <a:gd name="adj1" fmla="val 52988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: w górę 9">
            <a:extLst>
              <a:ext uri="{FF2B5EF4-FFF2-40B4-BE49-F238E27FC236}">
                <a16:creationId xmlns:a16="http://schemas.microsoft.com/office/drawing/2014/main" id="{4E47752C-B6B5-3DAC-AF6E-DA521DB930BB}"/>
              </a:ext>
            </a:extLst>
          </p:cNvPr>
          <p:cNvSpPr/>
          <p:nvPr/>
        </p:nvSpPr>
        <p:spPr>
          <a:xfrm>
            <a:off x="1563349" y="3286099"/>
            <a:ext cx="614205" cy="5244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247ADBD2-1199-AE9A-B8FE-B393CE5D6992}"/>
              </a:ext>
            </a:extLst>
          </p:cNvPr>
          <p:cNvSpPr/>
          <p:nvPr/>
        </p:nvSpPr>
        <p:spPr>
          <a:xfrm>
            <a:off x="377354" y="2411685"/>
            <a:ext cx="1728192" cy="8744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Wartości</a:t>
            </a:r>
          </a:p>
        </p:txBody>
      </p:sp>
      <p:sp>
        <p:nvSpPr>
          <p:cNvPr id="12" name="Strzałka: w górę 11">
            <a:extLst>
              <a:ext uri="{FF2B5EF4-FFF2-40B4-BE49-F238E27FC236}">
                <a16:creationId xmlns:a16="http://schemas.microsoft.com/office/drawing/2014/main" id="{E0256FD5-AFB0-95BC-AB6F-531B447AB865}"/>
              </a:ext>
            </a:extLst>
          </p:cNvPr>
          <p:cNvSpPr/>
          <p:nvPr/>
        </p:nvSpPr>
        <p:spPr>
          <a:xfrm>
            <a:off x="2780124" y="3231577"/>
            <a:ext cx="614205" cy="5244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49FD7CBE-866D-36D4-610F-BA0EB575C2F6}"/>
              </a:ext>
            </a:extLst>
          </p:cNvPr>
          <p:cNvSpPr/>
          <p:nvPr/>
        </p:nvSpPr>
        <p:spPr>
          <a:xfrm>
            <a:off x="2297767" y="2377732"/>
            <a:ext cx="1728192" cy="8744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Misja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44B2F4D4-C0D1-0040-E8AA-6CDF59BF1B5F}"/>
              </a:ext>
            </a:extLst>
          </p:cNvPr>
          <p:cNvSpPr/>
          <p:nvPr/>
        </p:nvSpPr>
        <p:spPr>
          <a:xfrm>
            <a:off x="5060754" y="2180934"/>
            <a:ext cx="2013343" cy="13359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Identyfikacja  potrzeb pracowników  (np. rozwój,  samorealizacja</a:t>
            </a:r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16" name="Strzałka: w górę 15">
            <a:extLst>
              <a:ext uri="{FF2B5EF4-FFF2-40B4-BE49-F238E27FC236}">
                <a16:creationId xmlns:a16="http://schemas.microsoft.com/office/drawing/2014/main" id="{4C695754-9E29-EA0B-634C-598CE869B3AD}"/>
              </a:ext>
            </a:extLst>
          </p:cNvPr>
          <p:cNvSpPr/>
          <p:nvPr/>
        </p:nvSpPr>
        <p:spPr>
          <a:xfrm>
            <a:off x="5800450" y="3479246"/>
            <a:ext cx="614205" cy="5244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trzałka: w górę 17">
            <a:extLst>
              <a:ext uri="{FF2B5EF4-FFF2-40B4-BE49-F238E27FC236}">
                <a16:creationId xmlns:a16="http://schemas.microsoft.com/office/drawing/2014/main" id="{41A3BC26-4EBE-526D-EC73-98D525AD8E69}"/>
              </a:ext>
            </a:extLst>
          </p:cNvPr>
          <p:cNvSpPr/>
          <p:nvPr/>
        </p:nvSpPr>
        <p:spPr>
          <a:xfrm rot="5241352">
            <a:off x="7094992" y="4282788"/>
            <a:ext cx="614205" cy="5244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B77198B7-2EB9-FB95-0D1F-E8D2840FE382}"/>
              </a:ext>
            </a:extLst>
          </p:cNvPr>
          <p:cNvSpPr/>
          <p:nvPr/>
        </p:nvSpPr>
        <p:spPr>
          <a:xfrm>
            <a:off x="7723718" y="3905444"/>
            <a:ext cx="1726006" cy="14085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Uwzględnienie celu pracy</a:t>
            </a:r>
          </a:p>
        </p:txBody>
      </p:sp>
      <p:sp>
        <p:nvSpPr>
          <p:cNvPr id="20" name="Strzałka: w górę 19">
            <a:extLst>
              <a:ext uri="{FF2B5EF4-FFF2-40B4-BE49-F238E27FC236}">
                <a16:creationId xmlns:a16="http://schemas.microsoft.com/office/drawing/2014/main" id="{329AF6EF-5FB3-8126-A55D-212F32F94ACA}"/>
              </a:ext>
            </a:extLst>
          </p:cNvPr>
          <p:cNvSpPr/>
          <p:nvPr/>
        </p:nvSpPr>
        <p:spPr>
          <a:xfrm rot="10800000">
            <a:off x="6674837" y="5500929"/>
            <a:ext cx="614205" cy="5244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Strzałka: w górę 20">
            <a:extLst>
              <a:ext uri="{FF2B5EF4-FFF2-40B4-BE49-F238E27FC236}">
                <a16:creationId xmlns:a16="http://schemas.microsoft.com/office/drawing/2014/main" id="{8F410EAC-0CA0-78F7-88E8-ED15146E44DA}"/>
              </a:ext>
            </a:extLst>
          </p:cNvPr>
          <p:cNvSpPr/>
          <p:nvPr/>
        </p:nvSpPr>
        <p:spPr>
          <a:xfrm rot="10800000">
            <a:off x="4826888" y="5545024"/>
            <a:ext cx="614205" cy="5244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rostokąt: zaokrąglone rogi 21">
            <a:extLst>
              <a:ext uri="{FF2B5EF4-FFF2-40B4-BE49-F238E27FC236}">
                <a16:creationId xmlns:a16="http://schemas.microsoft.com/office/drawing/2014/main" id="{DDAEEAC9-4435-CAF0-76D7-C8747D90D9D8}"/>
              </a:ext>
            </a:extLst>
          </p:cNvPr>
          <p:cNvSpPr/>
          <p:nvPr/>
        </p:nvSpPr>
        <p:spPr>
          <a:xfrm>
            <a:off x="6323068" y="6075788"/>
            <a:ext cx="1831150" cy="11240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Określenie oczekiwań obu stron</a:t>
            </a:r>
          </a:p>
        </p:txBody>
      </p: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id="{CE5C6AD8-DC92-5905-FC07-F7741FB1156B}"/>
              </a:ext>
            </a:extLst>
          </p:cNvPr>
          <p:cNvSpPr/>
          <p:nvPr/>
        </p:nvSpPr>
        <p:spPr>
          <a:xfrm>
            <a:off x="4055897" y="6056748"/>
            <a:ext cx="1831150" cy="11240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Dobór odpowiednich narzędzi motywacji</a:t>
            </a:r>
          </a:p>
        </p:txBody>
      </p:sp>
    </p:spTree>
    <p:extLst>
      <p:ext uri="{BB962C8B-B14F-4D97-AF65-F5344CB8AC3E}">
        <p14:creationId xmlns:p14="http://schemas.microsoft.com/office/powerpoint/2010/main" val="411795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A5C71-B9DB-0DF9-0071-21AD1CB6B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Elementy systemu motywacyjnego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82C7A26-D43D-7EB2-140C-F7C2B97D4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 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Słowniczek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Cele 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Zasady 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 przedmiotowy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 podmiotowy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Finansowe formy motywowania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Pozafinansowe formy motywowania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podnoszenia kwalifikacji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przyznawania nagród</a:t>
            </a:r>
          </a:p>
          <a:p>
            <a:pPr>
              <a:spcBef>
                <a:spcPts val="0"/>
              </a:spcBef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Załączniki np. formularze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9C143FA-6B43-D82E-2F51-1BED8E9714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47553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02D1D1-7A1B-A860-102C-1C031AD6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973" y="920659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Motywacja w pracy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87C3A32-5259-4E5F-B600-0E2B53E5E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2DB6D2D-7F0C-744B-9791-EA0BD05F3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F9877D4-F668-3388-A1BA-7336569D88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7365758"/>
              </p:ext>
            </p:extLst>
          </p:nvPr>
        </p:nvGraphicFramePr>
        <p:xfrm>
          <a:off x="1601490" y="2291857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Dymek myśli: chmurka 6">
            <a:extLst>
              <a:ext uri="{FF2B5EF4-FFF2-40B4-BE49-F238E27FC236}">
                <a16:creationId xmlns:a16="http://schemas.microsoft.com/office/drawing/2014/main" id="{79B6015D-1165-50D2-7398-A6A73741DE57}"/>
              </a:ext>
            </a:extLst>
          </p:cNvPr>
          <p:cNvSpPr/>
          <p:nvPr/>
        </p:nvSpPr>
        <p:spPr>
          <a:xfrm>
            <a:off x="7253052" y="677164"/>
            <a:ext cx="2664296" cy="2232248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3BE0D83-9974-2A06-0A45-2EA74ECE001D}"/>
              </a:ext>
            </a:extLst>
          </p:cNvPr>
          <p:cNvSpPr txBox="1"/>
          <p:nvPr/>
        </p:nvSpPr>
        <p:spPr>
          <a:xfrm>
            <a:off x="7866186" y="1259557"/>
            <a:ext cx="15121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bodziec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pobudka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zachęta do działania</a:t>
            </a:r>
          </a:p>
          <a:p>
            <a:endParaRPr lang="pl-PL" dirty="0"/>
          </a:p>
        </p:txBody>
      </p:sp>
      <p:sp>
        <p:nvSpPr>
          <p:cNvPr id="10" name="Dymek myśli: chmurka 9">
            <a:extLst>
              <a:ext uri="{FF2B5EF4-FFF2-40B4-BE49-F238E27FC236}">
                <a16:creationId xmlns:a16="http://schemas.microsoft.com/office/drawing/2014/main" id="{6E6F5F2D-3473-8EED-6DB3-3EFE02EEEAC6}"/>
              </a:ext>
            </a:extLst>
          </p:cNvPr>
          <p:cNvSpPr/>
          <p:nvPr/>
        </p:nvSpPr>
        <p:spPr>
          <a:xfrm>
            <a:off x="269342" y="718115"/>
            <a:ext cx="2664296" cy="2232248"/>
          </a:xfrm>
          <a:prstGeom prst="cloudCallout">
            <a:avLst>
              <a:gd name="adj1" fmla="val 16718"/>
              <a:gd name="adj2" fmla="val 5719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36E3F966-6148-407B-F4FC-F1FF3A430541}"/>
              </a:ext>
            </a:extLst>
          </p:cNvPr>
          <p:cNvSpPr txBox="1"/>
          <p:nvPr/>
        </p:nvSpPr>
        <p:spPr>
          <a:xfrm>
            <a:off x="737973" y="1460659"/>
            <a:ext cx="201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świadome dążenie do czegoś</a:t>
            </a:r>
          </a:p>
        </p:txBody>
      </p:sp>
    </p:spTree>
    <p:extLst>
      <p:ext uri="{BB962C8B-B14F-4D97-AF65-F5344CB8AC3E}">
        <p14:creationId xmlns:p14="http://schemas.microsoft.com/office/powerpoint/2010/main" val="2905248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1F77E1-4607-EB3B-33B7-07374364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Motywacja pracowników samorządowych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EC2B4C-2FD7-B0C8-024B-4FEC1D93D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 algn="ctr">
              <a:buNone/>
            </a:pPr>
            <a:r>
              <a:rPr lang="pl-P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„Motywują nas ludzie nie systemy”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2DD1A4-14C1-E12A-8D2A-6C61B1851B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0879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9A96B3-9C9A-B2A1-14DE-C6BE9484B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Rola kierownika w budowaniu motywacji pracownika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3BCCD9C-D511-C346-E57D-A910ADFAA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322034"/>
            <a:ext cx="8640382" cy="4680002"/>
          </a:xfrm>
        </p:spPr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Pogłębianie zaangażowania pracownika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Docenianie wysiłków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przyjaznego środowiska pracy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Jasna komunikacja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Ustalanie precyzyjnych celów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Tworzenie możliwości uczestnictwa podwładnych w procesie podejmowania decyzji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Szybkie reagowanie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Wzmacnianie pracy zespołowej</a:t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C4FD74A-8F34-D57A-D57E-71494E6B62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2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666A8F-7097-67CF-DE89-BD778A324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Ograniczenia w motywacji pracowników administracji samorządowej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A22E57-EB46-B460-0A89-031C043A4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6" y="1979837"/>
            <a:ext cx="9216543" cy="5040000"/>
          </a:xfrm>
        </p:spPr>
        <p:txBody>
          <a:bodyPr/>
          <a:lstStyle/>
          <a:p>
            <a:endParaRPr lang="pl-PL" dirty="0"/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 spójnego zarządzania zasobami ludzkimi w administracji samorządowej, w tym systemu motywacyjnego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Rutyna pracowników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Przyzwyczajenie do stosowania utartych schematów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Blokada/ ograniczenie w podejmowaniu nowych inicjatyw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 (wystarczających) nagród finansowych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 efektywnego systemu płacowego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Niewłaściwa postawa kierownika, częste rozkazy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A675318-5986-63AD-5A6E-59B01ABB55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  <p:sp>
        <p:nvSpPr>
          <p:cNvPr id="5" name="Dymek myśli: chmurka 4">
            <a:extLst>
              <a:ext uri="{FF2B5EF4-FFF2-40B4-BE49-F238E27FC236}">
                <a16:creationId xmlns:a16="http://schemas.microsoft.com/office/drawing/2014/main" id="{CA75F223-45BE-E685-539D-7C00A19D4C0D}"/>
              </a:ext>
            </a:extLst>
          </p:cNvPr>
          <p:cNvSpPr/>
          <p:nvPr/>
        </p:nvSpPr>
        <p:spPr>
          <a:xfrm>
            <a:off x="6930082" y="4139877"/>
            <a:ext cx="3096344" cy="2448272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A9D2F1F-D132-3AC3-C8D0-747D038D99AC}"/>
              </a:ext>
            </a:extLst>
          </p:cNvPr>
          <p:cNvSpPr txBox="1"/>
          <p:nvPr/>
        </p:nvSpPr>
        <p:spPr>
          <a:xfrm>
            <a:off x="7434138" y="4499917"/>
            <a:ext cx="22310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Demotywatory:</a:t>
            </a:r>
          </a:p>
          <a:p>
            <a:pPr marL="285750" indent="-285750">
              <a:buFontTx/>
              <a:buChar char="-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Brak wiary we własne umiejętności</a:t>
            </a:r>
          </a:p>
          <a:p>
            <a:pPr marL="285750" indent="-285750">
              <a:buFontTx/>
              <a:buChar char="-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Niewłaściwa postawa przełożonego</a:t>
            </a:r>
          </a:p>
          <a:p>
            <a:pPr marL="285750" indent="-285750">
              <a:buFontTx/>
              <a:buChar char="-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</a:t>
            </a:r>
          </a:p>
          <a:p>
            <a:pPr marL="285750" indent="-285750">
              <a:buFontTx/>
              <a:buChar char="-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Nieefektywność zarządzania</a:t>
            </a:r>
          </a:p>
        </p:txBody>
      </p:sp>
    </p:spTree>
    <p:extLst>
      <p:ext uri="{BB962C8B-B14F-4D97-AF65-F5344CB8AC3E}">
        <p14:creationId xmlns:p14="http://schemas.microsoft.com/office/powerpoint/2010/main" val="2168088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2795E45C-A6FF-0B1D-1D17-7F1C7A18F3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Motywowanie a dyscyplinowanie</a:t>
            </a:r>
          </a:p>
        </p:txBody>
      </p:sp>
      <p:pic>
        <p:nvPicPr>
          <p:cNvPr id="8" name="Symbol zastępczy obrazu 2" descr="Mężczyzna pracuje na komputerze">
            <a:extLst>
              <a:ext uri="{FF2B5EF4-FFF2-40B4-BE49-F238E27FC236}">
                <a16:creationId xmlns:a16="http://schemas.microsoft.com/office/drawing/2014/main" id="{744B0D7F-9F47-B637-AF62-4FD40897D3E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018267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C51AA6-E628-0B0D-2133-CE79654CB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Motywowanie a dyscyplinowanie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073882B-E202-5605-7042-10C0D7839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???</a:t>
            </a:r>
          </a:p>
          <a:p>
            <a:pPr marL="0" indent="0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Inspiracja?                                             Kontynuacja?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E5D1401-9247-C7CC-C78D-0B0C087E86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24</a:t>
            </a:fld>
            <a:endParaRPr lang="pl-PL" dirty="0"/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9F323CD3-73B4-DF31-DA89-F046D812CF2F}"/>
              </a:ext>
            </a:extLst>
          </p:cNvPr>
          <p:cNvSpPr/>
          <p:nvPr/>
        </p:nvSpPr>
        <p:spPr>
          <a:xfrm>
            <a:off x="1961530" y="2483693"/>
            <a:ext cx="2232248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0F9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Motywowanie</a:t>
            </a:r>
            <a:r>
              <a:rPr lang="pl-PL" dirty="0"/>
              <a:t> 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5817A23F-844D-0CCF-49FA-8C8EE0B47056}"/>
              </a:ext>
            </a:extLst>
          </p:cNvPr>
          <p:cNvSpPr/>
          <p:nvPr/>
        </p:nvSpPr>
        <p:spPr>
          <a:xfrm>
            <a:off x="5813909" y="2339677"/>
            <a:ext cx="2232248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Dyscyplinowanie</a:t>
            </a:r>
            <a:r>
              <a:rPr lang="pl-PL" dirty="0"/>
              <a:t> </a:t>
            </a:r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3208D7EA-0A86-9B34-EE65-EB4546A7BA2A}"/>
              </a:ext>
            </a:extLst>
          </p:cNvPr>
          <p:cNvCxnSpPr/>
          <p:nvPr/>
        </p:nvCxnSpPr>
        <p:spPr>
          <a:xfrm>
            <a:off x="4553818" y="2807729"/>
            <a:ext cx="10081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1608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3F1A88-C076-B802-54A5-C450901FF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Dyscyplinowanie poprzez karanie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696DC5-0CB4-65DE-FA9B-610095074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C2DCEB7-0732-A9FE-70D4-A0EBD7F4C8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7D01701D-ABD4-F531-1112-1C17826FB1BF}"/>
              </a:ext>
            </a:extLst>
          </p:cNvPr>
          <p:cNvSpPr/>
          <p:nvPr/>
        </p:nvSpPr>
        <p:spPr>
          <a:xfrm>
            <a:off x="3473698" y="2375722"/>
            <a:ext cx="3312368" cy="7135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AA02B4CC-C8B1-2C9B-14BB-FA8BB36E8F7D}"/>
              </a:ext>
            </a:extLst>
          </p:cNvPr>
          <p:cNvSpPr/>
          <p:nvPr/>
        </p:nvSpPr>
        <p:spPr>
          <a:xfrm>
            <a:off x="1457474" y="3779837"/>
            <a:ext cx="2232248" cy="7920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nagana</a:t>
            </a:r>
            <a:r>
              <a:rPr lang="pl-PL" dirty="0"/>
              <a:t> 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DF719EAF-1A64-C1D7-ED86-9A4CD23C28FC}"/>
              </a:ext>
            </a:extLst>
          </p:cNvPr>
          <p:cNvSpPr/>
          <p:nvPr/>
        </p:nvSpPr>
        <p:spPr>
          <a:xfrm>
            <a:off x="6892952" y="3718998"/>
            <a:ext cx="2232248" cy="7920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kara finansowa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1AB4C03-7FB3-6591-99F3-0DC149CFAF9B}"/>
              </a:ext>
            </a:extLst>
          </p:cNvPr>
          <p:cNvSpPr/>
          <p:nvPr/>
        </p:nvSpPr>
        <p:spPr>
          <a:xfrm>
            <a:off x="4121289" y="4362418"/>
            <a:ext cx="2232248" cy="7920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upomnienie</a:t>
            </a:r>
          </a:p>
        </p:txBody>
      </p:sp>
      <p:sp>
        <p:nvSpPr>
          <p:cNvPr id="11" name="Strzałka: w prawo 10">
            <a:extLst>
              <a:ext uri="{FF2B5EF4-FFF2-40B4-BE49-F238E27FC236}">
                <a16:creationId xmlns:a16="http://schemas.microsoft.com/office/drawing/2014/main" id="{B4408D7B-A346-720D-1B42-518EF5DD1712}"/>
              </a:ext>
            </a:extLst>
          </p:cNvPr>
          <p:cNvSpPr/>
          <p:nvPr/>
        </p:nvSpPr>
        <p:spPr>
          <a:xfrm rot="5400000">
            <a:off x="4945347" y="3563813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: w prawo 12">
            <a:extLst>
              <a:ext uri="{FF2B5EF4-FFF2-40B4-BE49-F238E27FC236}">
                <a16:creationId xmlns:a16="http://schemas.microsoft.com/office/drawing/2014/main" id="{8965B190-D429-B5D7-AF49-01D386A142E6}"/>
              </a:ext>
            </a:extLst>
          </p:cNvPr>
          <p:cNvSpPr/>
          <p:nvPr/>
        </p:nvSpPr>
        <p:spPr>
          <a:xfrm rot="5400000">
            <a:off x="3501798" y="3331875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: w prawo 13">
            <a:extLst>
              <a:ext uri="{FF2B5EF4-FFF2-40B4-BE49-F238E27FC236}">
                <a16:creationId xmlns:a16="http://schemas.microsoft.com/office/drawing/2014/main" id="{636A1C26-DC3E-9728-AE9E-7FFCC1E29AE6}"/>
              </a:ext>
            </a:extLst>
          </p:cNvPr>
          <p:cNvSpPr/>
          <p:nvPr/>
        </p:nvSpPr>
        <p:spPr>
          <a:xfrm rot="5400000">
            <a:off x="6263048" y="3275781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BEEA8941-5B30-C573-8278-977FBD7A7C0B}"/>
              </a:ext>
            </a:extLst>
          </p:cNvPr>
          <p:cNvSpPr txBox="1"/>
          <p:nvPr/>
        </p:nvSpPr>
        <p:spPr>
          <a:xfrm>
            <a:off x="3689722" y="2411685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Kary porządkowe</a:t>
            </a:r>
          </a:p>
        </p:txBody>
      </p:sp>
    </p:spTree>
    <p:extLst>
      <p:ext uri="{BB962C8B-B14F-4D97-AF65-F5344CB8AC3E}">
        <p14:creationId xmlns:p14="http://schemas.microsoft.com/office/powerpoint/2010/main" val="41349390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E18E562C-98EF-EDE2-0641-27F11C6656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wynagrodzeń</a:t>
            </a:r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29E40E95-90C1-2F12-7D2E-272C399EB3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Symbol zastępczy obrazu 2" descr="Mężczyzna pracuje na komputerze">
            <a:extLst>
              <a:ext uri="{FF2B5EF4-FFF2-40B4-BE49-F238E27FC236}">
                <a16:creationId xmlns:a16="http://schemas.microsoft.com/office/drawing/2014/main" id="{111A409E-8C9D-28EC-1A20-9962C166B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495710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C20437-9517-FBF2-A84F-141DCAB68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Funkcje wynagrodzenia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0C41B63E-CA15-490B-32BC-E9D38813A0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727728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6DB8437-928E-0713-3FBA-4150D8D32F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80963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507AD3-9667-1188-1A2D-B8C38E128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Kształtowanie wynagrodzenia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53970C-C1E6-B750-A648-7D6D5FFE7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DED175F-681B-9E22-7EA0-A79FC83A68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28</a:t>
            </a:fld>
            <a:endParaRPr lang="pl-PL" dirty="0"/>
          </a:p>
        </p:txBody>
      </p:sp>
      <p:sp>
        <p:nvSpPr>
          <p:cNvPr id="5" name="Strzałka: w dół 4">
            <a:extLst>
              <a:ext uri="{FF2B5EF4-FFF2-40B4-BE49-F238E27FC236}">
                <a16:creationId xmlns:a16="http://schemas.microsoft.com/office/drawing/2014/main" id="{5C853F44-DB7C-7DCB-E0A9-764423D45401}"/>
              </a:ext>
            </a:extLst>
          </p:cNvPr>
          <p:cNvSpPr/>
          <p:nvPr/>
        </p:nvSpPr>
        <p:spPr>
          <a:xfrm>
            <a:off x="2897634" y="2555701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44A1333E-A35C-3FA5-8173-C7BB4AE3AC59}"/>
              </a:ext>
            </a:extLst>
          </p:cNvPr>
          <p:cNvSpPr/>
          <p:nvPr/>
        </p:nvSpPr>
        <p:spPr>
          <a:xfrm>
            <a:off x="6786066" y="2483693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9D32D1A8-9A6E-2029-BC14-18FB1B0FD67B}"/>
              </a:ext>
            </a:extLst>
          </p:cNvPr>
          <p:cNvSpPr/>
          <p:nvPr/>
        </p:nvSpPr>
        <p:spPr>
          <a:xfrm>
            <a:off x="2033538" y="3779837"/>
            <a:ext cx="2520280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Poziom strategiczny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9F9FA9F-534E-BDF8-FE9D-D49EA8F728B5}"/>
              </a:ext>
            </a:extLst>
          </p:cNvPr>
          <p:cNvSpPr/>
          <p:nvPr/>
        </p:nvSpPr>
        <p:spPr>
          <a:xfrm>
            <a:off x="6077951" y="3746418"/>
            <a:ext cx="2520280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Poziom operacyjny</a:t>
            </a:r>
          </a:p>
        </p:txBody>
      </p:sp>
    </p:spTree>
    <p:extLst>
      <p:ext uri="{BB962C8B-B14F-4D97-AF65-F5344CB8AC3E}">
        <p14:creationId xmlns:p14="http://schemas.microsoft.com/office/powerpoint/2010/main" val="877311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6F5846-E2D4-E05F-75A7-A52C80F63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wynagrodzeń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F9EA0A5-B28D-BBB1-1A88-A3624E62F0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6871152"/>
              </p:ext>
            </p:extLst>
          </p:nvPr>
        </p:nvGraphicFramePr>
        <p:xfrm>
          <a:off x="1039993" y="2159862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C0BB2E8-26EC-A364-0BBF-4430F328AB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043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89CC12F0-7200-39DD-AD42-424E391A9F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Koncepcje motywacji</a:t>
            </a:r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1C65E27C-62A9-E00E-D00D-6347433D2F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Symbol zastępczy obrazu 2" descr="Mężczyzna pracuje na komputerze">
            <a:extLst>
              <a:ext uri="{FF2B5EF4-FFF2-40B4-BE49-F238E27FC236}">
                <a16:creationId xmlns:a16="http://schemas.microsoft.com/office/drawing/2014/main" id="{7B1805BE-52CE-01D7-DDAF-749970E3E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741534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BC2265-C085-2A60-220F-85CACCF70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wynagrodzeń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F4737B4-C1EF-08B5-F1B2-D4FAEABEF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.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EF51630-8AF5-3B8F-FC90-EB698545E0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C41A79CD-C127-759A-4C42-7B709D10389B}"/>
              </a:ext>
            </a:extLst>
          </p:cNvPr>
          <p:cNvSpPr/>
          <p:nvPr/>
        </p:nvSpPr>
        <p:spPr>
          <a:xfrm>
            <a:off x="3977753" y="2411685"/>
            <a:ext cx="2448273" cy="100819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Podstawy prawne 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81EA4771-EABE-881D-B66A-FC2D4869E439}"/>
              </a:ext>
            </a:extLst>
          </p:cNvPr>
          <p:cNvSpPr/>
          <p:nvPr/>
        </p:nvSpPr>
        <p:spPr>
          <a:xfrm>
            <a:off x="2033538" y="4211884"/>
            <a:ext cx="2808312" cy="18002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Ustawa z dnia 21 listopada 2008 r.  o pracownikach samorządowych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40F685BB-2E7D-0CF1-EFF7-258F91C6F106}"/>
              </a:ext>
            </a:extLst>
          </p:cNvPr>
          <p:cNvSpPr/>
          <p:nvPr/>
        </p:nvSpPr>
        <p:spPr>
          <a:xfrm>
            <a:off x="5633938" y="4237490"/>
            <a:ext cx="3168352" cy="16561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Rady Ministrów z dnia 25 października 2021 r. w sprawie wynagradzania pracowników samorządowych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71030852-6569-1D2C-9A2E-DFC97AF60A19}"/>
              </a:ext>
            </a:extLst>
          </p:cNvPr>
          <p:cNvSpPr/>
          <p:nvPr/>
        </p:nvSpPr>
        <p:spPr>
          <a:xfrm>
            <a:off x="4049762" y="3635821"/>
            <a:ext cx="360040" cy="5039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7095F9D6-CD3B-EEF1-7576-042BD7C68747}"/>
              </a:ext>
            </a:extLst>
          </p:cNvPr>
          <p:cNvSpPr/>
          <p:nvPr/>
        </p:nvSpPr>
        <p:spPr>
          <a:xfrm>
            <a:off x="5747223" y="3602986"/>
            <a:ext cx="360040" cy="5039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21292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4175EC-6EDA-2E63-EA78-8BF010E97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Wynagrodzenie pracownika samorządowego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62E2B1-D130-C8F9-C49D-88BB7F440C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0A57EF6C-C874-C57B-4047-02E6CF322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70B4AA7A-1A0A-13CB-2DEC-40D7D296A28E}"/>
              </a:ext>
            </a:extLst>
          </p:cNvPr>
          <p:cNvSpPr/>
          <p:nvPr/>
        </p:nvSpPr>
        <p:spPr>
          <a:xfrm>
            <a:off x="1889522" y="3347789"/>
            <a:ext cx="2520280" cy="136815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4C80DD3C-1CE1-33C2-BB5B-6D66EE090E58}"/>
              </a:ext>
            </a:extLst>
          </p:cNvPr>
          <p:cNvSpPr/>
          <p:nvPr/>
        </p:nvSpPr>
        <p:spPr>
          <a:xfrm>
            <a:off x="5578217" y="3331048"/>
            <a:ext cx="2520280" cy="136815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6D4AE7-EB74-EC0D-0CE3-C531C1ED153C}"/>
              </a:ext>
            </a:extLst>
          </p:cNvPr>
          <p:cNvSpPr txBox="1"/>
          <p:nvPr/>
        </p:nvSpPr>
        <p:spPr>
          <a:xfrm>
            <a:off x="2177554" y="3491805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Stosownie do zajmowanego stanowiska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2ECFB63-BFE6-07E7-A56F-55B26088F4CA}"/>
              </a:ext>
            </a:extLst>
          </p:cNvPr>
          <p:cNvSpPr txBox="1"/>
          <p:nvPr/>
        </p:nvSpPr>
        <p:spPr>
          <a:xfrm>
            <a:off x="5705946" y="3491805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Według posiadanych kwalifikacji</a:t>
            </a:r>
          </a:p>
        </p:txBody>
      </p:sp>
      <p:sp>
        <p:nvSpPr>
          <p:cNvPr id="12" name="Strzałka: w lewo, w prawo i w górę 11">
            <a:extLst>
              <a:ext uri="{FF2B5EF4-FFF2-40B4-BE49-F238E27FC236}">
                <a16:creationId xmlns:a16="http://schemas.microsoft.com/office/drawing/2014/main" id="{3EFBEB7C-4BEC-891A-4068-1062558DD7FE}"/>
              </a:ext>
            </a:extLst>
          </p:cNvPr>
          <p:cNvSpPr/>
          <p:nvPr/>
        </p:nvSpPr>
        <p:spPr>
          <a:xfrm>
            <a:off x="4193778" y="2339677"/>
            <a:ext cx="1512168" cy="991371"/>
          </a:xfrm>
          <a:prstGeom prst="leftRigh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8173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A80FB6-9D29-F897-B8B8-44A49A3B5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482" y="359838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Wynagrodzenie pracownika samorządowego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3B630BAA-9EDB-FB96-CEF2-E24C583AE5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929084"/>
              </p:ext>
            </p:extLst>
          </p:nvPr>
        </p:nvGraphicFramePr>
        <p:xfrm>
          <a:off x="1035754" y="1242798"/>
          <a:ext cx="8640762" cy="2433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320381">
                  <a:extLst>
                    <a:ext uri="{9D8B030D-6E8A-4147-A177-3AD203B41FA5}">
                      <a16:colId xmlns:a16="http://schemas.microsoft.com/office/drawing/2014/main" val="3936097591"/>
                    </a:ext>
                  </a:extLst>
                </a:gridCol>
                <a:gridCol w="4320381">
                  <a:extLst>
                    <a:ext uri="{9D8B030D-6E8A-4147-A177-3AD203B41FA5}">
                      <a16:colId xmlns:a16="http://schemas.microsoft.com/office/drawing/2014/main" val="229662059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 samorządowy (art. 36 </a:t>
                      </a:r>
                      <a:r>
                        <a:rPr lang="pl-PL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u.p.s</a:t>
                      </a: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94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wynagrodzenie zasadnicze 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dodatek funkcyjny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813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dodatkowe wynagrodzenie roczne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dodatek specjalny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58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dodatek za wieloletnią pracę, 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nagroda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887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nagroda jubileuszowa 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250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jednorazowa odprawa w związku z przejściem na emeryturę lub rentę z tytułu niezdolności do pracy 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513088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03F5627-5D10-E5D4-0DDC-D0EEC9365E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32</a:t>
            </a:fld>
            <a:endParaRPr lang="pl-PL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7C658137-C245-9175-E54C-A7960EE0E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744422"/>
              </p:ext>
            </p:extLst>
          </p:nvPr>
        </p:nvGraphicFramePr>
        <p:xfrm>
          <a:off x="1037928" y="3883557"/>
          <a:ext cx="8638588" cy="41486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319294">
                  <a:extLst>
                    <a:ext uri="{9D8B030D-6E8A-4147-A177-3AD203B41FA5}">
                      <a16:colId xmlns:a16="http://schemas.microsoft.com/office/drawing/2014/main" val="2154801784"/>
                    </a:ext>
                  </a:extLst>
                </a:gridCol>
                <a:gridCol w="4319294">
                  <a:extLst>
                    <a:ext uri="{9D8B030D-6E8A-4147-A177-3AD203B41FA5}">
                      <a16:colId xmlns:a16="http://schemas.microsoft.com/office/drawing/2014/main" val="804788827"/>
                    </a:ext>
                  </a:extLst>
                </a:gridCol>
              </a:tblGrid>
              <a:tr h="44699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Dodatek specjalny  (art. 36 ust. 3 </a:t>
                      </a:r>
                      <a:r>
                        <a:rPr lang="pl-PL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u.p.s</a:t>
                      </a: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Odprawa (art. 40 ust. 1 </a:t>
                      </a:r>
                      <a:r>
                        <a:rPr lang="pl-PL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u.p.s</a:t>
                      </a: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402548"/>
                  </a:ext>
                </a:extLst>
              </a:tr>
              <a:tr h="3701619">
                <a:tc>
                  <a:txBody>
                    <a:bodyPr/>
                    <a:lstStyle/>
                    <a:p>
                      <a:pPr algn="just"/>
                      <a:br>
                        <a:rPr lang="pl-PL" dirty="0"/>
                      </a:b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Wójtowi (burmistrzowi, prezydentowi miasta), staroście oraz marszałkowi województwa przysługuje dodatek specjalny</a:t>
                      </a:r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5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Wójtowi (burmistrzowi, prezydentowi miasta), burmistrzowi dzielnicy m.st. Warszawy, zastępcy burmistrza dzielnicy m.st. Warszawy i pozostałym członkom zarządu dzielnicy m.st. Warszawy, staroście, wicestaroście, członkom zarządu powiatu oraz marszałkowi, wicemarszałkowi i członkom zarządu województwa, których stosunek pracy został rozwiązany w związku z upływem kadencji, przysługuje odprawa w wysokości trzymiesięcznego wynagrodzenia obliczonego według zasad obowiązujących przy ustalaniu ekwiwalentu pieniężnego za urlop wypoczynkowy</a:t>
                      </a:r>
                      <a:endParaRPr lang="pl-PL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668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256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914B89-05E0-332F-6BD3-C79FA4BA2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Nagroda jubileuszowa, odprawa, dodatek za wieloletnią pracę, (art. 38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3FDE946A-A006-8E94-2223-8CF5A47947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943175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8F7EEA1-3596-3912-6924-35FD59596B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2566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D5C357-42EA-5F53-63EA-5BEEAE1C2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Nagroda jubileuszowa, odprawa, dodatek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wieloletnią pracę w orzecznictwie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7020CE2-7005-86AC-489C-772340A06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251460" indent="-251460"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460" indent="-251460" algn="just"/>
            <a:r>
              <a:rPr lang="pl-PL" dirty="0">
                <a:latin typeface="Times New Roman"/>
                <a:ea typeface="Open Sans"/>
                <a:cs typeface="Times New Roman"/>
              </a:rPr>
              <a:t>„ Rozwiązanie stosunku pracy na podstawie art. 52 § 1 pkt 1 </a:t>
            </a:r>
            <a:r>
              <a:rPr lang="pl-PL" dirty="0" err="1">
                <a:latin typeface="Times New Roman"/>
                <a:ea typeface="Open Sans"/>
                <a:cs typeface="Times New Roman"/>
              </a:rPr>
              <a:t>k.p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. nie wyklucza prawa pracownika samorządowego do jednorazowej odprawy emerytalnej przewidzianej w art. 36 ust. 2 w związku z art. 38 ust. 3 i 5 ustawy z 2008 r. o pracownikach samorządowych”, Wyrok SN z dnia 12 lipca 2023 r., sygn. II PSK 60/22, lex nr 3580380.</a:t>
            </a:r>
          </a:p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460" indent="-251460" algn="just"/>
            <a:r>
              <a:rPr lang="pl-PL" dirty="0">
                <a:latin typeface="Times New Roman"/>
                <a:ea typeface="Open Sans"/>
                <a:cs typeface="Times New Roman"/>
              </a:rPr>
              <a:t>„Dodatek specjalny, o którym mowa w art. 36 ust. 3 i art. 36 ust. 5 ustawy z dnia 21 listopada 2008 r. o pracownikach samorządowych (Dz. U. z 2018 r. poz. 1260 z </a:t>
            </a:r>
            <a:r>
              <a:rPr lang="pl-PL" dirty="0" err="1">
                <a:latin typeface="Times New Roman"/>
                <a:ea typeface="Open Sans"/>
                <a:cs typeface="Times New Roman"/>
              </a:rPr>
              <a:t>późn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. zm.), to ten sam składnik wynagrodzenia pracownika samorządowego. Przyznawany jest jednak na odmiennych zasadach, obligatoryjnie wójtowi (burmistrzowi, prezydentowi miasta), staroście lub marszałkowi województwa, natomiast fakultatywnie pozostałym pracownikom”, Wyrok NSA z dnia 14 maja 2019 r., sygn. II OSK 968/19, lex nr 2704306.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4F28353-8C66-C225-A642-30D917ADC0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96631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27A2BA8-802C-4009-BA7E-FD03596ED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1C1D3D9-875F-0250-6D8E-120D6D1B2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1619597"/>
            <a:ext cx="8928895" cy="504024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M.J. była zatrudniona na stanowisku kierownika Gminnej Biblioteki Publicznej w P. Z dniem 1.2.2014 r. na własną prośbę, w związku z uzyskaniem uprawnień emerytalnych została odwołana z zajmowanego stanowiska. Pracodawca ustalił, że w związku z posiadanym przez M.J. trzydziestoletnim stażem pracy, przysługuje jej na podstawie art. 31c ust. 1 pkt 3 ustawy o prowadzeniu i organizowaniu działalności kulturalnej, dalej: </a:t>
            </a:r>
            <a:r>
              <a:rPr lang="pl-PL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u.p.o.d.k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odprawa emerytalna w wysokości trzymiesięcznego wynagrodzenia. M.J. podniosła, że świadczenie to zostało ustalone w niewłaściwej wysokości, ponieważ zgodnie z art. 38 ust. 3 pkt 3 ustawy o pracownikach samorządowych, dalej: </a:t>
            </a:r>
            <a:r>
              <a:rPr lang="pl-PL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przysługuje jej – jako pracownikowi samorządowemu – odprawa emerytalna w wysokości sześciomiesięcznego wynagrodzenia. ​</a:t>
            </a:r>
          </a:p>
          <a:p>
            <a:pPr marL="0" indent="0" fontAlgn="base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 stanowisko to jest zasadne?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</a:p>
          <a:p>
            <a:pPr marL="0" indent="0" fontAlgn="base">
              <a:buNone/>
            </a:pPr>
            <a:endParaRPr lang="pl-PL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Źródło: S. Gajewski, A. Jakubowski, </a:t>
            </a:r>
            <a:r>
              <a:rPr lang="pl-PL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Ustawa o organizowaniu i prowadzeniu działalności kulturalnej. Komentarz</a:t>
            </a: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Wyd. 2. Warszawa 2016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FA73E9A-A64A-BDDF-3AA8-8F899D59F0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1292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3A8F84-13C6-42A0-9AF4-A2AFFF80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Wynagrodzenie prowizyjne (§ 5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Rozporz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br>
              <a:rPr lang="pl-PL" dirty="0"/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8C1E676-D07D-4F3B-5EA4-88D15E46AF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920445"/>
              </p:ext>
            </p:extLst>
          </p:nvPr>
        </p:nvGraphicFramePr>
        <p:xfrm>
          <a:off x="737394" y="2002578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908152A-CF57-B24B-44B1-4B6F3D0389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05851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9B0E90-7C5F-6362-80B2-2C606F2B2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Regulamin wynagradzania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6C4929-8649-CEE3-B534-A088B9BF8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4B98FDA-A2C8-A466-3D29-D564F4B299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37</a:t>
            </a:fld>
            <a:endParaRPr lang="pl-PL" dirty="0"/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3B7E7593-76AF-AA6F-DADC-F5715ADE009D}"/>
              </a:ext>
            </a:extLst>
          </p:cNvPr>
          <p:cNvSpPr/>
          <p:nvPr/>
        </p:nvSpPr>
        <p:spPr>
          <a:xfrm>
            <a:off x="1673498" y="2411685"/>
            <a:ext cx="3096344" cy="30243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3777169-3202-F0A7-3639-6F51A1C3BC9E}"/>
              </a:ext>
            </a:extLst>
          </p:cNvPr>
          <p:cNvSpPr txBox="1"/>
          <p:nvPr/>
        </p:nvSpPr>
        <p:spPr>
          <a:xfrm>
            <a:off x="1961530" y="2699717"/>
            <a:ext cx="223224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Określa porządek wewnętrzny i rozkład czasu pracy w sposób zapewniający obywatelom załatwianie spraw w dogodnym dla nich czasie (art. 42 ust. 1 </a:t>
            </a:r>
            <a:r>
              <a:rPr lang="pl-PL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15A8C338-AE50-6707-2108-73029728E4F1}"/>
              </a:ext>
            </a:extLst>
          </p:cNvPr>
          <p:cNvSpPr/>
          <p:nvPr/>
        </p:nvSpPr>
        <p:spPr>
          <a:xfrm>
            <a:off x="5309804" y="2411685"/>
            <a:ext cx="3852525" cy="30243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 algn="just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Przykładowe elementy:</a:t>
            </a:r>
          </a:p>
          <a:p>
            <a:pPr marL="342900" indent="-342900" algn="just">
              <a:buAutoNum type="arabicParenR"/>
            </a:pPr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arenR"/>
            </a:pPr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Podstawa prawna </a:t>
            </a:r>
          </a:p>
          <a:p>
            <a:pPr marL="342900" indent="-342900" algn="just">
              <a:buAutoNum type="arabicParenR"/>
            </a:pPr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Postanowienia wstępne</a:t>
            </a:r>
          </a:p>
          <a:p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   Słowniczek </a:t>
            </a:r>
            <a:b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  Wynagrodzenie podstawowe</a:t>
            </a:r>
          </a:p>
          <a:p>
            <a:pPr algn="just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Inne składniki wynagrodzenia: np. dodatek funkcyjny, dodatek za wieloletnią pracę, premia,)</a:t>
            </a:r>
          </a:p>
          <a:p>
            <a:pPr algn="just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Świadczenia związane z pracą (np. odprawa pośmiertna) </a:t>
            </a:r>
          </a:p>
          <a:p>
            <a:pPr algn="just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Postanowienia końcowe </a:t>
            </a:r>
          </a:p>
          <a:p>
            <a:pPr algn="ctr"/>
            <a:endParaRPr lang="pl-PL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8567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1194CF-C9BD-E044-2DDB-EBB0350A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Praca w godzinach nadliczbowych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C52C405-C10B-33BC-7566-627EE060A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1691605"/>
            <a:ext cx="8784879" cy="4968234"/>
          </a:xfrm>
        </p:spPr>
        <p:txBody>
          <a:bodyPr vert="horz" lIns="0" tIns="0" rIns="0" bIns="0" rtlCol="0" anchor="t">
            <a:normAutofit/>
          </a:bodyPr>
          <a:lstStyle/>
          <a:p>
            <a:pPr marL="251460" indent="-251460" algn="just">
              <a:buFont typeface="Arial" panose="020B0604020202020204" pitchFamily="34" charset="0"/>
              <a:buChar char="•"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460" indent="-251460" algn="just">
              <a:buFont typeface="Arial" panose="020B0604020202020204" pitchFamily="34" charset="0"/>
              <a:buChar char="•"/>
            </a:pPr>
            <a:r>
              <a:rPr lang="pl-PL">
                <a:latin typeface="Times New Roman"/>
                <a:ea typeface="Open Sans"/>
                <a:cs typeface="Times New Roman"/>
              </a:rPr>
              <a:t>„Pracownikowi samorządowemu za pracę wykonywaną na polecenie przełożonego w 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godzinach nadliczbowych przysługuje, według jego wyboru, wynagrodzenie albo czas wolny w tym samym wymiarze, z tym że wolny czas, na wniosek pracownika, może być udzielony w okresie bezpośrednio poprzedzającym urlop wypoczynkowy lub po jego zakończeniu" (art. 42 ust. 4 </a:t>
            </a:r>
            <a:r>
              <a:rPr lang="pl-PL" dirty="0" err="1">
                <a:latin typeface="Times New Roman"/>
                <a:ea typeface="Open Sans"/>
                <a:cs typeface="Times New Roman"/>
              </a:rPr>
              <a:t>u.p.s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. ).</a:t>
            </a:r>
          </a:p>
          <a:p>
            <a:pPr marL="251460" indent="-251460" algn="just">
              <a:buFont typeface="Arial" panose="020B0604020202020204" pitchFamily="34" charset="0"/>
              <a:buChar char="•"/>
            </a:pPr>
            <a:r>
              <a:rPr lang="pl-PL" dirty="0">
                <a:latin typeface="Times New Roman"/>
                <a:ea typeface="Open Sans"/>
                <a:cs typeface="Times New Roman"/>
              </a:rPr>
              <a:t>„ Z unormowań pragmatyki samorządowej zatem wynika, że pracownikom samorządowym nie przysługuje prawo do odrębnego wynagrodzenia z tytułu wykonywania pracy poza normalnymi godzinami pracy, o którym mowa w art. 151</a:t>
            </a:r>
            <a:r>
              <a:rPr lang="pl-PL" baseline="30000" dirty="0">
                <a:latin typeface="Times New Roman"/>
                <a:ea typeface="Open Sans"/>
                <a:cs typeface="Times New Roman"/>
              </a:rPr>
              <a:t> 1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 </a:t>
            </a:r>
            <a:r>
              <a:rPr lang="pl-PL" dirty="0" err="1">
                <a:latin typeface="Times New Roman"/>
                <a:ea typeface="Open Sans"/>
                <a:cs typeface="Times New Roman"/>
              </a:rPr>
              <a:t>k.p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. (dodatek za pracę w godzinach nadliczbowych). Oznacza to, że jedynymi ekwiwalentami pracy „w godzinach nadliczbowych” pracownika samorządowego są wynagrodzenie bez dodatków albo czas wolny w tym samym wymiarze, przy czym pracownicy samorządowi mają możliwość wyboru pomiędzy tymi dwoma sposobami rekompensaty pracy nadliczbowej”. (Tak: wyrok </a:t>
            </a:r>
            <a:r>
              <a:rPr lang="pl-PL">
                <a:latin typeface="Times New Roman"/>
                <a:ea typeface="Open Sans"/>
                <a:cs typeface="Times New Roman"/>
              </a:rPr>
              <a:t>SO w Łodzi z dnia 24 marca 2025, sygn. VIII Pa 14/25)</a:t>
            </a:r>
            <a:endParaRPr lang="pl-PL" dirty="0">
              <a:latin typeface="Times New Roman"/>
              <a:ea typeface="Open Sans"/>
              <a:cs typeface="Times New Roman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15BD3E6-E51A-1CEA-20EB-ABB9CA284D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58214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318BA-750A-BD44-5B8E-46BAE11DE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AECE387C-B1F6-12DB-4DF3-E045EE0D56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Wypalenie zawodowe w praktyce zawodowej pracowników JST</a:t>
            </a:r>
          </a:p>
        </p:txBody>
      </p:sp>
      <p:pic>
        <p:nvPicPr>
          <p:cNvPr id="8" name="Symbol zastępczy obrazu 2" descr="Mężczyzna pracuje na komputerze">
            <a:extLst>
              <a:ext uri="{FF2B5EF4-FFF2-40B4-BE49-F238E27FC236}">
                <a16:creationId xmlns:a16="http://schemas.microsoft.com/office/drawing/2014/main" id="{30C8B7A0-A4AC-27AA-6484-20B2D662A6F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23517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1691AE-4459-A071-8E50-C9D37581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Piramida potrzeb A. Maslowa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FF88C049-FE37-1BCC-437B-49DE84F6AA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4499812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2A9CDE2-3037-92B7-5C47-78C145A02C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21081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0119" y="1036492"/>
            <a:ext cx="9221688" cy="1162457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Pytania autodiagnostyczne </a:t>
            </a:r>
            <a:r>
              <a:rPr lang="pl-PL" dirty="0"/>
              <a:t>dla osób, które „jeszcze niczego nie podejrzewają”: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48472" y="2373752"/>
            <a:ext cx="9708279" cy="3921861"/>
          </a:xfrm>
        </p:spPr>
        <p:txBody>
          <a:bodyPr>
            <a:normAutofit fontScale="85000" lnSpcReduction="10000"/>
          </a:bodyPr>
          <a:lstStyle/>
          <a:p>
            <a:r>
              <a:rPr lang="pl-PL" sz="4034" dirty="0">
                <a:latin typeface="+mj-lt"/>
              </a:rPr>
              <a:t>Czy zdarzyło ci się wyjść z imprezy, bo nie było tam okazji do poradnictwa lub „naprawiania innym ich spraw”?</a:t>
            </a:r>
          </a:p>
          <a:p>
            <a:pPr algn="just"/>
            <a:r>
              <a:rPr lang="pl-PL" sz="4034" dirty="0">
                <a:latin typeface="+mj-lt"/>
              </a:rPr>
              <a:t>Czy poznając jakąś nową osobę analizujesz jakie jest ryzyko administracyjnoprawne prowadzenia przez nią działalności zawodowej?</a:t>
            </a:r>
          </a:p>
          <a:p>
            <a:pPr algn="just"/>
            <a:r>
              <a:rPr lang="pl-PL" sz="4034" dirty="0">
                <a:latin typeface="+mj-lt"/>
              </a:rPr>
              <a:t> Czy kiedy poznajesz nową osobę, np. na wakacjach, </a:t>
            </a:r>
            <a:r>
              <a:rPr lang="pl-PL" sz="4034" b="1" dirty="0">
                <a:latin typeface="+mj-lt"/>
              </a:rPr>
              <a:t>„wiesz”</a:t>
            </a:r>
            <a:r>
              <a:rPr lang="pl-PL" sz="4034" dirty="0">
                <a:latin typeface="+mj-lt"/>
              </a:rPr>
              <a:t>, że zaraz zapyta Cię o coś związanego z administracją?</a:t>
            </a:r>
          </a:p>
          <a:p>
            <a:pPr algn="just"/>
            <a:r>
              <a:rPr lang="pl-PL" sz="4034" dirty="0">
                <a:latin typeface="+mj-lt"/>
              </a:rPr>
              <a:t>Czy czujesz, że w pracy osiągasz coraz mniej, mimo że angażujesz coraz więcej własnej energii i starania?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6100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 w Państwa pracy zawodowej występuje: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4210" dirty="0"/>
              <a:t>Przeciążenie</a:t>
            </a:r>
          </a:p>
          <a:p>
            <a:pPr>
              <a:lnSpc>
                <a:spcPct val="100000"/>
              </a:lnSpc>
            </a:pPr>
            <a:r>
              <a:rPr lang="pl-PL" sz="4210" dirty="0"/>
              <a:t>Brak autonomii</a:t>
            </a:r>
          </a:p>
          <a:p>
            <a:pPr>
              <a:lnSpc>
                <a:spcPct val="100000"/>
              </a:lnSpc>
            </a:pPr>
            <a:r>
              <a:rPr lang="pl-PL" sz="4210" dirty="0"/>
              <a:t>Brak należytego wynagradzania i uznania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960" y="4360773"/>
            <a:ext cx="4009989" cy="300749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62" y="4729413"/>
            <a:ext cx="1705492" cy="173757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6271" y="4729412"/>
            <a:ext cx="1646682" cy="171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599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62" y="772766"/>
            <a:ext cx="9221688" cy="982592"/>
          </a:xfrm>
        </p:spPr>
        <p:txBody>
          <a:bodyPr/>
          <a:lstStyle/>
          <a:p>
            <a:r>
              <a:rPr lang="pl-PL" dirty="0"/>
              <a:t>Wypalenie zawodowe: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7078909"/>
              </p:ext>
            </p:extLst>
          </p:nvPr>
        </p:nvGraphicFramePr>
        <p:xfrm>
          <a:off x="0" y="1755357"/>
          <a:ext cx="10605224" cy="4856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9209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 czym polega strata: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71391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Czy </a:t>
            </a:r>
            <a:r>
              <a:rPr lang="pl-PL" dirty="0"/>
              <a:t>pracownicy </a:t>
            </a:r>
            <a:r>
              <a:rPr lang="pl-PL" dirty="0" err="1"/>
              <a:t>samorzadowi</a:t>
            </a:r>
            <a:r>
              <a:rPr lang="pl-PL" b="1" dirty="0"/>
              <a:t> są w grupie ryzyka?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735062" y="2373752"/>
          <a:ext cx="9221688" cy="4147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354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Skąd bierze się wypalenie zawodowe 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397" y="2545949"/>
            <a:ext cx="3072014" cy="3072014"/>
          </a:xfrm>
          <a:prstGeom prst="rect">
            <a:avLst/>
          </a:prstGeom>
        </p:spPr>
      </p:pic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577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Uwarunkowania wypalenia zawodowego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519531" y="2015123"/>
          <a:ext cx="9437219" cy="461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151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Najpierw optymistycznie 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735062" y="2082888"/>
          <a:ext cx="9221688" cy="43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762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 realistycznie 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097408"/>
              </p:ext>
            </p:extLst>
          </p:nvPr>
        </p:nvGraphicFramePr>
        <p:xfrm>
          <a:off x="429178" y="1947359"/>
          <a:ext cx="10096987" cy="4528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3311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Czynniki w środowisku pracy: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3508" dirty="0"/>
              <a:t>Przeciążenie pracą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Presja czasu (pośpiech)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Zadania wykraczające poza zakres kompetencji i umiejętności</a:t>
            </a:r>
          </a:p>
          <a:p>
            <a:r>
              <a:rPr lang="pl-PL" sz="3508" dirty="0"/>
              <a:t> Strony / petenci</a:t>
            </a:r>
          </a:p>
        </p:txBody>
      </p:sp>
    </p:spTree>
    <p:extLst>
      <p:ext uri="{BB962C8B-B14F-4D97-AF65-F5344CB8AC3E}">
        <p14:creationId xmlns:p14="http://schemas.microsoft.com/office/powerpoint/2010/main" val="366046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1869A1-E43D-7446-CF9F-95EB5271D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Piramida potrzeb A. Maslowa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7DEA8E9-D434-E81D-351C-E525205512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907041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DA5B3F0-A78D-B1F2-B3EA-907E87D23E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33457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Czynniki organizacyjne związane z organizacją pracy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508" dirty="0"/>
              <a:t>Nikły wpływ jednostki na politykę i procedury instytucji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Brak autonomii 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Brak jasnych celów placówki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Zbyt duża ilość zadań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Brak możliwości elastycznego i kreatywnego planowania pracy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75373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Podstawowy czynnik organizacyjny: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3508" dirty="0"/>
              <a:t>Dyrektywny styl kierowania instytucją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l-PL" sz="3508" dirty="0"/>
              <a:t>a zwłaszcza: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l-PL" sz="3508" dirty="0"/>
              <a:t> urzędniczy dyktator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l-PL" sz="3508" dirty="0"/>
              <a:t>satrapa nieudolny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l-PL" sz="3508" dirty="0"/>
              <a:t> satrapa histeryczny</a:t>
            </a:r>
          </a:p>
        </p:txBody>
      </p:sp>
    </p:spTree>
    <p:extLst>
      <p:ext uri="{BB962C8B-B14F-4D97-AF65-F5344CB8AC3E}">
        <p14:creationId xmlns:p14="http://schemas.microsoft.com/office/powerpoint/2010/main" val="48979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Istotne czynniki organizacyjne</a:t>
            </a:r>
            <a:br>
              <a:rPr lang="pl-PL" dirty="0"/>
            </a:br>
            <a:r>
              <a:rPr lang="pl-PL" dirty="0"/>
              <a:t> (strukturalne i relacyjne)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3378" y="2195661"/>
            <a:ext cx="8640382" cy="468000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3508" dirty="0"/>
              <a:t>Żelazne, nienaruszalne procedury instytucjonalne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Problemy komunikacyjne w instytucji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Niedocenianie przez kolegów i przełożonych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8622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atin typeface="Aharoni" panose="02010803020104030203" pitchFamily="2" charset="-79"/>
                <a:cs typeface="Aharoni" panose="02010803020104030203" pitchFamily="2" charset="-79"/>
              </a:rPr>
              <a:t>Czy to ja?</a:t>
            </a:r>
            <a:br>
              <a:rPr lang="pl-PL" b="1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pl-PL" sz="2806" i="1" dirty="0"/>
              <a:t>Profil osoby podatnej na wypalenie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Osoba: </a:t>
            </a:r>
          </a:p>
          <a:p>
            <a:r>
              <a:rPr lang="pl-PL" dirty="0"/>
              <a:t>silnie zmotywowana,</a:t>
            </a:r>
          </a:p>
          <a:p>
            <a:r>
              <a:rPr lang="pl-PL" dirty="0"/>
              <a:t>empatyczna,</a:t>
            </a:r>
          </a:p>
          <a:p>
            <a:r>
              <a:rPr lang="pl-PL" dirty="0"/>
              <a:t>otwarta, ekstrawertyczna,</a:t>
            </a:r>
          </a:p>
          <a:p>
            <a:r>
              <a:rPr lang="pl-PL" dirty="0"/>
              <a:t> pełna ideałów, </a:t>
            </a:r>
          </a:p>
          <a:p>
            <a:r>
              <a:rPr lang="pl-PL" dirty="0"/>
              <a:t>samotna,</a:t>
            </a:r>
          </a:p>
          <a:p>
            <a:r>
              <a:rPr lang="pl-PL" dirty="0"/>
              <a:t>zaangażowana w pracę, sumienna,</a:t>
            </a:r>
          </a:p>
          <a:p>
            <a:r>
              <a:rPr lang="pl-PL" dirty="0"/>
              <a:t>z nadzieją, że ta praca nada sens jej życiu.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0916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Osoby takie: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3508" dirty="0"/>
              <a:t>Często dobrowolnie i chętnie przyjmują nowe obowiązki i zadania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Angażują się w pracę całym sercem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Negują własne granice obciążenia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Spychają na dalszy plan osobiste potrzeby i interesy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Mają duże oczekiwania względem siebie.</a:t>
            </a:r>
          </a:p>
        </p:txBody>
      </p:sp>
    </p:spTree>
    <p:extLst>
      <p:ext uri="{BB962C8B-B14F-4D97-AF65-F5344CB8AC3E}">
        <p14:creationId xmlns:p14="http://schemas.microsoft.com/office/powerpoint/2010/main" val="265317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Pracownik </a:t>
            </a:r>
            <a:r>
              <a:rPr lang="pl-PL" b="1" dirty="0"/>
              <a:t>„przemielony” </a:t>
            </a:r>
            <a:r>
              <a:rPr lang="pl-PL" dirty="0"/>
              <a:t>przez organizację </a:t>
            </a:r>
            <a:r>
              <a:rPr lang="pl-PL" sz="3157" i="1" dirty="0"/>
              <a:t>(firmę, środowisko zawodowe)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Wykształcenie się profilu osobowości zorientowanych na niepowodzenie: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3157" dirty="0"/>
              <a:t>Pracownik nie traktuje swoich sukcesów jako wyniku własnych dokonań natomiast uważa, że ponosi winę za wszystkie swoje niepowodzenia.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75018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Wypalenie „pełznie powoli”: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6" dirty="0"/>
              <a:t>To </a:t>
            </a:r>
            <a:r>
              <a:rPr lang="pl-PL" sz="2806" b="1" u="sng" dirty="0"/>
              <a:t>powolny proces </a:t>
            </a:r>
            <a:r>
              <a:rPr lang="pl-PL" sz="2806" dirty="0"/>
              <a:t>podupadania na duchu, ubytek energii, będący rezultatem codziennej szarpaniny i przewlekłego stresu.</a:t>
            </a:r>
          </a:p>
          <a:p>
            <a:r>
              <a:rPr lang="pl-PL" sz="2806" dirty="0"/>
              <a:t>Nie jest to proces liniowy, często przebiega chaotycznie</a:t>
            </a:r>
          </a:p>
          <a:p>
            <a:r>
              <a:rPr lang="pl-PL" sz="2806" dirty="0">
                <a:solidFill>
                  <a:srgbClr val="FF0000"/>
                </a:solidFill>
              </a:rPr>
              <a:t>Kryzys wywołany wypaleniem </a:t>
            </a:r>
            <a:r>
              <a:rPr lang="pl-PL" sz="2806" dirty="0"/>
              <a:t>– </a:t>
            </a:r>
            <a:r>
              <a:rPr lang="pl-PL" sz="2806" u="sng" dirty="0"/>
              <a:t>potrzeba ulgi i wołanie o pomoc:</a:t>
            </a:r>
            <a:r>
              <a:rPr lang="pl-PL" sz="2806" dirty="0"/>
              <a:t> odejście z pracy lub zawodu, ciężkie zaburzenia psychosomatyczne, używanie substancji psychoaktywnych, próby samobójcze.</a:t>
            </a:r>
          </a:p>
          <a:p>
            <a:endParaRPr lang="pl-PL" sz="2806" dirty="0"/>
          </a:p>
        </p:txBody>
      </p:sp>
    </p:spTree>
    <p:extLst>
      <p:ext uri="{BB962C8B-B14F-4D97-AF65-F5344CB8AC3E}">
        <p14:creationId xmlns:p14="http://schemas.microsoft.com/office/powerpoint/2010/main" val="540342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Objawy: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l-PL" sz="3508" dirty="0"/>
              <a:t>Fizyczne wycieńczenie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Poczucie bezradności, beznadziei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Utrata złudzeń i nadziei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Negatywne wyobrażenia o sobie, spadek samooceny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Negatywne postawy wobec pracy, ludzi, życia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Cynizm</a:t>
            </a:r>
          </a:p>
        </p:txBody>
      </p:sp>
    </p:spTree>
    <p:extLst>
      <p:ext uri="{BB962C8B-B14F-4D97-AF65-F5344CB8AC3E}">
        <p14:creationId xmlns:p14="http://schemas.microsoft.com/office/powerpoint/2010/main" val="79887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Objawy behawioralne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49362" y="2339677"/>
            <a:ext cx="8640382" cy="4680002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</a:pPr>
            <a:r>
              <a:rPr lang="pl-PL" sz="3508" dirty="0">
                <a:solidFill>
                  <a:prstClr val="black"/>
                </a:solidFill>
              </a:rPr>
              <a:t>Mechaniczne reagowanie</a:t>
            </a:r>
          </a:p>
          <a:p>
            <a:pPr lvl="0">
              <a:lnSpc>
                <a:spcPct val="100000"/>
              </a:lnSpc>
            </a:pPr>
            <a:r>
              <a:rPr lang="pl-PL" sz="3508" dirty="0">
                <a:solidFill>
                  <a:prstClr val="black"/>
                </a:solidFill>
              </a:rPr>
              <a:t>Lęk przed pracą</a:t>
            </a:r>
          </a:p>
          <a:p>
            <a:pPr lvl="0">
              <a:lnSpc>
                <a:spcPct val="100000"/>
              </a:lnSpc>
            </a:pPr>
            <a:r>
              <a:rPr lang="pl-PL" sz="3508" dirty="0">
                <a:solidFill>
                  <a:prstClr val="black"/>
                </a:solidFill>
              </a:rPr>
              <a:t>Utrata poczucia humoru </a:t>
            </a:r>
          </a:p>
          <a:p>
            <a:pPr lvl="0">
              <a:lnSpc>
                <a:spcPct val="100000"/>
              </a:lnSpc>
            </a:pPr>
            <a:r>
              <a:rPr lang="pl-PL" sz="3508" dirty="0">
                <a:solidFill>
                  <a:prstClr val="black"/>
                </a:solidFill>
              </a:rPr>
              <a:t>Zwiększona czujność i zaabsorbowanie sprawami bezpieczeństwa swojego i bliskich</a:t>
            </a:r>
          </a:p>
          <a:p>
            <a:pPr lvl="0">
              <a:lnSpc>
                <a:spcPct val="100000"/>
              </a:lnSpc>
            </a:pPr>
            <a:r>
              <a:rPr lang="pl-PL" sz="3508" dirty="0">
                <a:solidFill>
                  <a:prstClr val="black"/>
                </a:solidFill>
              </a:rPr>
              <a:t>Próby samobójcze lub próby dokonania zabójstwa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5754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Objawy fizyczne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35062" y="2373752"/>
            <a:ext cx="9221688" cy="4159038"/>
          </a:xfrm>
        </p:spPr>
        <p:txBody>
          <a:bodyPr/>
          <a:lstStyle/>
          <a:p>
            <a:r>
              <a:rPr lang="pl-PL" sz="2982" dirty="0"/>
              <a:t>Długotrwałe zmęczenie lub wyczerpanie</a:t>
            </a:r>
          </a:p>
          <a:p>
            <a:r>
              <a:rPr lang="pl-PL" sz="2982" dirty="0"/>
              <a:t>Zmniejszona odporność</a:t>
            </a:r>
          </a:p>
          <a:p>
            <a:r>
              <a:rPr lang="pl-PL" sz="2982" dirty="0"/>
              <a:t>Zaburzona koordynacja</a:t>
            </a:r>
          </a:p>
          <a:p>
            <a:r>
              <a:rPr lang="pl-PL" sz="2982" dirty="0"/>
              <a:t>Napięcie mięśniowe</a:t>
            </a:r>
          </a:p>
          <a:p>
            <a:r>
              <a:rPr lang="pl-PL" sz="2982" dirty="0"/>
              <a:t>Bezsenność koszmary nocne</a:t>
            </a:r>
          </a:p>
          <a:p>
            <a:r>
              <a:rPr lang="pl-PL" sz="2982" dirty="0"/>
              <a:t>Anoreksja, bulimia</a:t>
            </a:r>
          </a:p>
          <a:p>
            <a:r>
              <a:rPr lang="pl-PL" sz="2982" dirty="0"/>
              <a:t>Nadaktywność/apatia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38602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87D2C7-5E8D-05DC-2694-00A2C8802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Znaczenie piramidy potrzeb Maslowa dla budowania motywacji pracowniczej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572D814-D701-6BE3-C09A-F5408074E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6E3F942-F39C-0946-EC4A-BFE34F5F76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DEE7C627-5AFB-CB73-6E56-AE3245B3CFDE}"/>
              </a:ext>
            </a:extLst>
          </p:cNvPr>
          <p:cNvSpPr/>
          <p:nvPr/>
        </p:nvSpPr>
        <p:spPr>
          <a:xfrm>
            <a:off x="1385466" y="2627709"/>
            <a:ext cx="2016224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Pozwala na zrozumienie potrzeb ludzkich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C51C702-2621-082B-0EED-3E1C57E9BCAB}"/>
              </a:ext>
            </a:extLst>
          </p:cNvPr>
          <p:cNvSpPr/>
          <p:nvPr/>
        </p:nvSpPr>
        <p:spPr>
          <a:xfrm>
            <a:off x="6936140" y="2591646"/>
            <a:ext cx="2016224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Ułatwia budowanie motywacji pracowników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9575DAF-7652-2255-2790-AD3FF4FD483A}"/>
              </a:ext>
            </a:extLst>
          </p:cNvPr>
          <p:cNvSpPr/>
          <p:nvPr/>
        </p:nvSpPr>
        <p:spPr>
          <a:xfrm>
            <a:off x="4190003" y="2591646"/>
            <a:ext cx="2016224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Identyfikuje niezaspokojone  obszary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DC658747-4D69-895A-E48C-802E902C367C}"/>
              </a:ext>
            </a:extLst>
          </p:cNvPr>
          <p:cNvSpPr/>
          <p:nvPr/>
        </p:nvSpPr>
        <p:spPr>
          <a:xfrm>
            <a:off x="1385466" y="4319838"/>
            <a:ext cx="2016224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Prezentuje holistyczne podejście do ludzkiego dobrostanu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DF5B152F-F15F-2AD3-B7F4-80127EEC7E20}"/>
              </a:ext>
            </a:extLst>
          </p:cNvPr>
          <p:cNvSpPr/>
          <p:nvPr/>
        </p:nvSpPr>
        <p:spPr>
          <a:xfrm>
            <a:off x="4190003" y="4319838"/>
            <a:ext cx="2016224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Zwraca uwagę na elastyczność w stosunku do zmieniających się potrzeb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73B81678-F5DB-56C6-AF5E-15719B0F4472}"/>
              </a:ext>
            </a:extLst>
          </p:cNvPr>
          <p:cNvSpPr/>
          <p:nvPr/>
        </p:nvSpPr>
        <p:spPr>
          <a:xfrm>
            <a:off x="6924583" y="4284182"/>
            <a:ext cx="2016224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Eksponuje rolę komunikacji z pracownikami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A79CEAFE-37F3-0A81-62F5-4B2CCA2F2D80}"/>
              </a:ext>
            </a:extLst>
          </p:cNvPr>
          <p:cNvSpPr/>
          <p:nvPr/>
        </p:nvSpPr>
        <p:spPr>
          <a:xfrm>
            <a:off x="2285375" y="6011967"/>
            <a:ext cx="5436795" cy="1259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29A54FB-3226-C4A7-EA3C-5B317081B83C}"/>
              </a:ext>
            </a:extLst>
          </p:cNvPr>
          <p:cNvSpPr txBox="1"/>
          <p:nvPr/>
        </p:nvSpPr>
        <p:spPr>
          <a:xfrm>
            <a:off x="2609602" y="6084182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regularne rozmowy z pracownikami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budowanie środowiska pracy opartego na wzajemnym szacunku i otwartości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budowanie  satysfakcji pracownika</a:t>
            </a:r>
          </a:p>
          <a:p>
            <a:endParaRPr lang="pl-PL" dirty="0"/>
          </a:p>
        </p:txBody>
      </p:sp>
      <p:sp>
        <p:nvSpPr>
          <p:cNvPr id="14" name="Nawias klamrowy zamykający 13">
            <a:extLst>
              <a:ext uri="{FF2B5EF4-FFF2-40B4-BE49-F238E27FC236}">
                <a16:creationId xmlns:a16="http://schemas.microsoft.com/office/drawing/2014/main" id="{E5FC7B0E-668E-2C81-D949-98737EF11B44}"/>
              </a:ext>
            </a:extLst>
          </p:cNvPr>
          <p:cNvSpPr/>
          <p:nvPr/>
        </p:nvSpPr>
        <p:spPr>
          <a:xfrm rot="5400000">
            <a:off x="5126107" y="4861607"/>
            <a:ext cx="144016" cy="17995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44053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8419" dirty="0"/>
              <a:t>Remedia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3157" b="1" dirty="0">
                <a:solidFill>
                  <a:srgbClr val="0070C0"/>
                </a:solidFill>
              </a:rPr>
              <a:t>Co może zrobić pracownik i szefowie?</a:t>
            </a:r>
          </a:p>
          <a:p>
            <a:pPr>
              <a:lnSpc>
                <a:spcPct val="100000"/>
              </a:lnSpc>
            </a:pPr>
            <a:r>
              <a:rPr lang="pl-PL" sz="3157" dirty="0">
                <a:solidFill>
                  <a:srgbClr val="C00000"/>
                </a:solidFill>
              </a:rPr>
              <a:t>Czy możemy coś zrobić na poziomie systemowo-państwowym?</a:t>
            </a:r>
          </a:p>
        </p:txBody>
      </p:sp>
    </p:spTree>
    <p:extLst>
      <p:ext uri="{BB962C8B-B14F-4D97-AF65-F5344CB8AC3E}">
        <p14:creationId xmlns:p14="http://schemas.microsoft.com/office/powerpoint/2010/main" val="3336967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Superwizja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26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Co to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54355" y="2255419"/>
            <a:ext cx="9221688" cy="3815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859" b="1" dirty="0"/>
              <a:t>Konsultacyjna </a:t>
            </a:r>
            <a:r>
              <a:rPr lang="pl-PL" sz="2631" b="1" dirty="0"/>
              <a:t>forma przeciwdziałania i zwalczania problemów wynikających z wykonywanej pracy</a:t>
            </a:r>
          </a:p>
          <a:p>
            <a:r>
              <a:rPr lang="pl-PL" dirty="0"/>
              <a:t>Stosowana w pracy osób wykonujących zawody angażujące w sytuację społeczną lub stany psychiczne innych osób</a:t>
            </a:r>
          </a:p>
          <a:p>
            <a:r>
              <a:rPr lang="pl-PL" sz="3508" dirty="0"/>
              <a:t>grupowa lub indywidualna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koleżeńska lub trenerska</a:t>
            </a:r>
          </a:p>
        </p:txBody>
      </p:sp>
    </p:spTree>
    <p:extLst>
      <p:ext uri="{BB962C8B-B14F-4D97-AF65-F5344CB8AC3E}">
        <p14:creationId xmlns:p14="http://schemas.microsoft.com/office/powerpoint/2010/main" val="364539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Wsparcie dzięki superwizji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3061" y="2057516"/>
            <a:ext cx="9882397" cy="4407509"/>
          </a:xfrm>
        </p:spPr>
        <p:txBody>
          <a:bodyPr>
            <a:normAutofit/>
          </a:bodyPr>
          <a:lstStyle/>
          <a:p>
            <a:r>
              <a:rPr lang="pl-PL" dirty="0"/>
              <a:t>dostarczanie wsparcia emocjonalnego:  dyskutowanie źródeł satysfakcji i braku satysfakcji z pracy, rewidowanie nadmiernych obciążeń pracą, pomoc w wyrażaniu i radzeniu sobie z uczuciami dotyczącymi własnej pracy;</a:t>
            </a:r>
          </a:p>
          <a:p>
            <a:r>
              <a:rPr lang="pl-PL" dirty="0"/>
              <a:t> rozpoznawanie, czy superwizowani nie przekraczają swoich indywidualnych i profesjonalnych granic kompetencji w sposób, który mógłby wpłynąć negatywnie na ich pracę;</a:t>
            </a:r>
          </a:p>
          <a:p>
            <a:r>
              <a:rPr lang="pl-PL" dirty="0"/>
              <a:t> dyskutowanie sposobów radzenia sobie z wpływem problemów osobistych na wykonywaną pracę;</a:t>
            </a:r>
          </a:p>
          <a:p>
            <a:r>
              <a:rPr lang="pl-PL" dirty="0"/>
              <a:t> zapewnienie stosowania procedur organizacyjnych dotyczących ochrony superwizowanego, w tym: bezpieczeństwa pracy i dotrzymywania obowiązków pracodawcy wobec pracownika.</a:t>
            </a:r>
          </a:p>
        </p:txBody>
      </p:sp>
    </p:spTree>
    <p:extLst>
      <p:ext uri="{BB962C8B-B14F-4D97-AF65-F5344CB8AC3E}">
        <p14:creationId xmlns:p14="http://schemas.microsoft.com/office/powerpoint/2010/main" val="414088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Zmiany w organizacji pracy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974726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Organizacja pracy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pl-PL" sz="2806" dirty="0"/>
              <a:t>Elastyczne formy pracy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Rotacja stanowisk (ale uwaga z „rozpadem” zespołów)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Społeczne więzi i wspólnota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Urlopy specjalne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Nienaruszalność czasu wolnego i rytuały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Spłaszczenie struktur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Delegowanie zadań i odpowiedzialności</a:t>
            </a:r>
          </a:p>
          <a:p>
            <a:pPr>
              <a:lnSpc>
                <a:spcPct val="100000"/>
              </a:lnSpc>
            </a:pPr>
            <a:r>
              <a:rPr lang="pl-PL" sz="2806" dirty="0"/>
              <a:t>Empatyczne wsparcie – z wykorzystaniem siły atrybucji</a:t>
            </a:r>
          </a:p>
        </p:txBody>
      </p:sp>
    </p:spTree>
    <p:extLst>
      <p:ext uri="{BB962C8B-B14F-4D97-AF65-F5344CB8AC3E}">
        <p14:creationId xmlns:p14="http://schemas.microsoft.com/office/powerpoint/2010/main" val="344300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62" y="1092962"/>
            <a:ext cx="9221688" cy="1825695"/>
          </a:xfrm>
        </p:spPr>
        <p:txBody>
          <a:bodyPr>
            <a:noAutofit/>
          </a:bodyPr>
          <a:lstStyle/>
          <a:p>
            <a:r>
              <a:rPr lang="pl-PL" sz="10963" dirty="0" err="1">
                <a:solidFill>
                  <a:srgbClr val="FF3399"/>
                </a:solidFill>
                <a:latin typeface="Freestyle Script" panose="030804020302050B0404" pitchFamily="66" charset="0"/>
              </a:rPr>
              <a:t>Flow</a:t>
            </a:r>
            <a:endParaRPr lang="pl-PL" sz="10963" dirty="0">
              <a:solidFill>
                <a:srgbClr val="FF3399"/>
              </a:solidFill>
              <a:latin typeface="Freestyle Script" panose="030804020302050B04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35062" y="2918658"/>
            <a:ext cx="9221688" cy="3271014"/>
          </a:xfrm>
        </p:spPr>
        <p:txBody>
          <a:bodyPr/>
          <a:lstStyle/>
          <a:p>
            <a:r>
              <a:rPr lang="pl-PL" dirty="0"/>
              <a:t>Problem radości z pracy i wewnętrznej satysfakcji</a:t>
            </a:r>
          </a:p>
          <a:p>
            <a:r>
              <a:rPr lang="pl-PL" dirty="0"/>
              <a:t>Stan, który osoba pracująca odczuwa w związku z wykonaniem zadnia i po jego zrealizowaniu  – tzw. optymalne doświadczenie</a:t>
            </a:r>
          </a:p>
          <a:p>
            <a:r>
              <a:rPr lang="pl-PL" dirty="0"/>
              <a:t> To skupienie uwagi i energii angażujące doświadczenie, umiejętności, wiedzę i kreatywność. </a:t>
            </a:r>
          </a:p>
          <a:p>
            <a:r>
              <a:rPr lang="pl-PL" dirty="0"/>
              <a:t>Możliwe w pracy indywidualnej i zespołowej. </a:t>
            </a:r>
          </a:p>
          <a:p>
            <a:r>
              <a:rPr lang="pl-PL" dirty="0"/>
              <a:t>Obowiązkiem kadry zarządzającej jest stworzenie warunków do </a:t>
            </a:r>
            <a:r>
              <a:rPr lang="pl-PL" dirty="0" err="1"/>
              <a:t>flow</a:t>
            </a:r>
            <a:r>
              <a:rPr lang="pl-PL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3580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Kto zna się na pracy i kto w związku z tym jest w opozycji?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139564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Potrzeby pracownika w centrum - AUTONOMIA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4210" dirty="0"/>
              <a:t>Aranżacja miejsca pracy (styl miejsca, potrzeby komunikacyjne)</a:t>
            </a:r>
          </a:p>
          <a:p>
            <a:pPr>
              <a:lnSpc>
                <a:spcPct val="100000"/>
              </a:lnSpc>
            </a:pPr>
            <a:r>
              <a:rPr lang="pl-PL" sz="4210" dirty="0"/>
              <a:t>Wpływ na styl pracy</a:t>
            </a:r>
          </a:p>
          <a:p>
            <a:pPr>
              <a:lnSpc>
                <a:spcPct val="100000"/>
              </a:lnSpc>
            </a:pPr>
            <a:r>
              <a:rPr lang="pl-PL" sz="4210" dirty="0"/>
              <a:t>Podział pracy zaplanowany przez pracowników</a:t>
            </a:r>
          </a:p>
          <a:p>
            <a:pPr>
              <a:lnSpc>
                <a:spcPct val="100000"/>
              </a:lnSpc>
            </a:pPr>
            <a:r>
              <a:rPr lang="pl-PL" sz="4210" dirty="0"/>
              <a:t>Czas na regenerację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505" y="4630925"/>
            <a:ext cx="2980058" cy="223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4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Problem kontroli i oceny pracy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508" dirty="0"/>
              <a:t>Brak represji za „nie”…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Patologia: gdy wysokie wymagania i ich spełnianie, traktowane są jako coś „normalnego” i oczywistego.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Uwaga na mikrozarządzanie! </a:t>
            </a:r>
          </a:p>
          <a:p>
            <a:pPr>
              <a:lnSpc>
                <a:spcPct val="100000"/>
              </a:lnSpc>
            </a:pPr>
            <a:r>
              <a:rPr lang="pl-PL" sz="3508" dirty="0"/>
              <a:t>Nagrody i uznanie!!!</a:t>
            </a:r>
          </a:p>
        </p:txBody>
      </p:sp>
    </p:spTree>
    <p:extLst>
      <p:ext uri="{BB962C8B-B14F-4D97-AF65-F5344CB8AC3E}">
        <p14:creationId xmlns:p14="http://schemas.microsoft.com/office/powerpoint/2010/main" val="266963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7B37DF4-6642-3A71-DD1D-F2BC5551E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Koncepcje motywacji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F1A94FD7-BFE7-797B-1A8B-2ABE0A0634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0850374"/>
              </p:ext>
            </p:extLst>
          </p:nvPr>
        </p:nvGraphicFramePr>
        <p:xfrm>
          <a:off x="377355" y="2195661"/>
          <a:ext cx="4968552" cy="4463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59FC7C0-9F7C-A185-5A51-FC3D726BCE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AA93F06A-9680-B67F-DE4E-E449D46B8A03}"/>
              </a:ext>
            </a:extLst>
          </p:cNvPr>
          <p:cNvCxnSpPr/>
          <p:nvPr/>
        </p:nvCxnSpPr>
        <p:spPr>
          <a:xfrm>
            <a:off x="5489922" y="2145776"/>
            <a:ext cx="144016" cy="468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96742DE0-867B-A0EC-3126-72A4AD8C3342}"/>
              </a:ext>
            </a:extLst>
          </p:cNvPr>
          <p:cNvCxnSpPr/>
          <p:nvPr/>
        </p:nvCxnSpPr>
        <p:spPr>
          <a:xfrm>
            <a:off x="2609602" y="3491805"/>
            <a:ext cx="0" cy="5040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trzałka: zakrzywiona w lewo 12">
            <a:extLst>
              <a:ext uri="{FF2B5EF4-FFF2-40B4-BE49-F238E27FC236}">
                <a16:creationId xmlns:a16="http://schemas.microsoft.com/office/drawing/2014/main" id="{ACC0F39E-68DF-DFDA-4994-E49B2312126C}"/>
              </a:ext>
            </a:extLst>
          </p:cNvPr>
          <p:cNvSpPr/>
          <p:nvPr/>
        </p:nvSpPr>
        <p:spPr>
          <a:xfrm rot="11900882">
            <a:off x="1637592" y="3427634"/>
            <a:ext cx="287927" cy="504056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4" name="Strzałka: zakrzywiona w lewo 13">
            <a:extLst>
              <a:ext uri="{FF2B5EF4-FFF2-40B4-BE49-F238E27FC236}">
                <a16:creationId xmlns:a16="http://schemas.microsoft.com/office/drawing/2014/main" id="{3026E716-2F9D-8611-CDDA-69D9AE23EA41}"/>
              </a:ext>
            </a:extLst>
          </p:cNvPr>
          <p:cNvSpPr/>
          <p:nvPr/>
        </p:nvSpPr>
        <p:spPr>
          <a:xfrm rot="11900882">
            <a:off x="881562" y="4820456"/>
            <a:ext cx="287927" cy="504056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5" name="Strzałka: zakrzywiona w lewo 14">
            <a:extLst>
              <a:ext uri="{FF2B5EF4-FFF2-40B4-BE49-F238E27FC236}">
                <a16:creationId xmlns:a16="http://schemas.microsoft.com/office/drawing/2014/main" id="{F213CBB9-B0FA-1ECC-4316-C61DFF723537}"/>
              </a:ext>
            </a:extLst>
          </p:cNvPr>
          <p:cNvSpPr/>
          <p:nvPr/>
        </p:nvSpPr>
        <p:spPr>
          <a:xfrm>
            <a:off x="3689722" y="3395128"/>
            <a:ext cx="360037" cy="600733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6" name="Strzałka: zakrzywiona w lewo 15">
            <a:extLst>
              <a:ext uri="{FF2B5EF4-FFF2-40B4-BE49-F238E27FC236}">
                <a16:creationId xmlns:a16="http://schemas.microsoft.com/office/drawing/2014/main" id="{F43913FF-E5D5-B65F-4207-E54C53D8C764}"/>
              </a:ext>
            </a:extLst>
          </p:cNvPr>
          <p:cNvSpPr/>
          <p:nvPr/>
        </p:nvSpPr>
        <p:spPr>
          <a:xfrm>
            <a:off x="4409802" y="4798444"/>
            <a:ext cx="360037" cy="600733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906279BD-C7BD-EB42-67E2-A01D3917965D}"/>
              </a:ext>
            </a:extLst>
          </p:cNvPr>
          <p:cNvSpPr txBox="1"/>
          <p:nvPr/>
        </p:nvSpPr>
        <p:spPr>
          <a:xfrm>
            <a:off x="1781555" y="1610505"/>
            <a:ext cx="1838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Teoria C. </a:t>
            </a:r>
            <a:r>
              <a:rPr lang="pl-PL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Alderfera</a:t>
            </a:r>
            <a:endParaRPr lang="pl-PL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D09B6FF4-1F7C-9261-9CD3-EB27F8F7BBCA}"/>
              </a:ext>
            </a:extLst>
          </p:cNvPr>
          <p:cNvSpPr txBox="1"/>
          <p:nvPr/>
        </p:nvSpPr>
        <p:spPr>
          <a:xfrm>
            <a:off x="6930082" y="1517240"/>
            <a:ext cx="1838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Teoria </a:t>
            </a:r>
            <a:r>
              <a:rPr lang="pl-PL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McClellanda</a:t>
            </a:r>
            <a:endParaRPr lang="pl-PL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A0261DDA-3FED-6B5A-0DD4-6EC90B55E6B3}"/>
              </a:ext>
            </a:extLst>
          </p:cNvPr>
          <p:cNvSpPr/>
          <p:nvPr/>
        </p:nvSpPr>
        <p:spPr>
          <a:xfrm>
            <a:off x="6714058" y="2843733"/>
            <a:ext cx="2808312" cy="936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Potrzeba władzy 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4A423D9C-BC51-49F3-9BB0-8E73829F0DE6}"/>
              </a:ext>
            </a:extLst>
          </p:cNvPr>
          <p:cNvSpPr/>
          <p:nvPr/>
        </p:nvSpPr>
        <p:spPr>
          <a:xfrm>
            <a:off x="6738979" y="5357018"/>
            <a:ext cx="2808312" cy="936104"/>
          </a:xfrm>
          <a:prstGeom prst="rect">
            <a:avLst/>
          </a:prstGeom>
          <a:solidFill>
            <a:srgbClr val="F0F9E7"/>
          </a:solidFill>
          <a:ln>
            <a:solidFill>
              <a:srgbClr val="F0F9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Potrzeba osiągnięć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637BCC98-AFD8-6B1E-D3B9-24E2EE27A9C8}"/>
              </a:ext>
            </a:extLst>
          </p:cNvPr>
          <p:cNvSpPr/>
          <p:nvPr/>
        </p:nvSpPr>
        <p:spPr>
          <a:xfrm>
            <a:off x="6714058" y="4050398"/>
            <a:ext cx="2808312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Potrzeba afiliacji</a:t>
            </a:r>
          </a:p>
        </p:txBody>
      </p:sp>
    </p:spTree>
    <p:extLst>
      <p:ext uri="{BB962C8B-B14F-4D97-AF65-F5344CB8AC3E}">
        <p14:creationId xmlns:p14="http://schemas.microsoft.com/office/powerpoint/2010/main" val="180341527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Co </a:t>
            </a:r>
            <a:r>
              <a:rPr lang="pl-PL" sz="6314" dirty="0">
                <a:solidFill>
                  <a:srgbClr val="FF0000"/>
                </a:solidFill>
              </a:rPr>
              <a:t>ja</a:t>
            </a:r>
            <a:r>
              <a:rPr lang="pl-PL" dirty="0"/>
              <a:t> mogę zrobić?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3378" y="3072211"/>
            <a:ext cx="9221688" cy="293219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l-PL" sz="3859" dirty="0"/>
              <a:t>Odpowiedź na pytanie: Jaka motywacja kryje się za tym, że pracuję do upadłego? </a:t>
            </a:r>
          </a:p>
          <a:p>
            <a:pPr>
              <a:lnSpc>
                <a:spcPct val="100000"/>
              </a:lnSpc>
            </a:pPr>
            <a:r>
              <a:rPr lang="pl-PL" sz="3859" dirty="0"/>
              <a:t>Co się wydarzy, gdy będę mniej pracować?</a:t>
            </a:r>
          </a:p>
        </p:txBody>
      </p:sp>
    </p:spTree>
    <p:extLst>
      <p:ext uri="{BB962C8B-B14F-4D97-AF65-F5344CB8AC3E}">
        <p14:creationId xmlns:p14="http://schemas.microsoft.com/office/powerpoint/2010/main" val="37955647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62" y="1092963"/>
            <a:ext cx="9221688" cy="730160"/>
          </a:xfrm>
        </p:spPr>
        <p:txBody>
          <a:bodyPr/>
          <a:lstStyle/>
          <a:p>
            <a:r>
              <a:rPr lang="pl-PL" dirty="0"/>
              <a:t>W praktyce: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35062" y="1823122"/>
            <a:ext cx="9221688" cy="4754845"/>
          </a:xfrm>
        </p:spPr>
        <p:txBody>
          <a:bodyPr>
            <a:normAutofit/>
          </a:bodyPr>
          <a:lstStyle/>
          <a:p>
            <a:r>
              <a:rPr lang="pl-PL" dirty="0"/>
              <a:t>Ustalanie priorytetów.</a:t>
            </a:r>
          </a:p>
          <a:p>
            <a:r>
              <a:rPr lang="pl-PL" dirty="0"/>
              <a:t>Zaplanowanie buforu czasowego.</a:t>
            </a:r>
          </a:p>
          <a:p>
            <a:r>
              <a:rPr lang="pl-PL" dirty="0"/>
              <a:t>Nienaruszalny czas na życie prywatne.</a:t>
            </a:r>
          </a:p>
          <a:p>
            <a:r>
              <a:rPr lang="pl-PL" dirty="0"/>
              <a:t>Robienie przerw.</a:t>
            </a:r>
          </a:p>
          <a:p>
            <a:r>
              <a:rPr lang="pl-PL" dirty="0"/>
              <a:t>Asertywne, uprzejmie, racjonalne </a:t>
            </a:r>
            <a:r>
              <a:rPr lang="pl-PL" sz="3157" b="1" dirty="0">
                <a:solidFill>
                  <a:srgbClr val="FF0000"/>
                </a:solidFill>
              </a:rPr>
              <a:t>nie</a:t>
            </a:r>
            <a:r>
              <a:rPr lang="pl-PL" dirty="0"/>
              <a:t>:</a:t>
            </a:r>
          </a:p>
          <a:p>
            <a:pPr>
              <a:buFontTx/>
              <a:buChar char="-"/>
            </a:pPr>
            <a:r>
              <a:rPr lang="pl-PL" i="1" dirty="0"/>
              <a:t>Mogę to zrobić, ale potrzebuję więcej czasu i będzie to więcej kosztowało, gdyż…..</a:t>
            </a:r>
          </a:p>
          <a:p>
            <a:pPr>
              <a:buFontTx/>
              <a:buChar char="-"/>
            </a:pPr>
            <a:r>
              <a:rPr lang="pl-PL" i="1" dirty="0"/>
              <a:t> Nie wiem jak można by to wykonać w takim terminie. Co by się stało gdybyśmy skończyli tydzień później?</a:t>
            </a:r>
          </a:p>
          <a:p>
            <a:pPr>
              <a:buFontTx/>
              <a:buChar char="-"/>
            </a:pPr>
            <a:r>
              <a:rPr lang="pl-PL" i="1" dirty="0"/>
              <a:t>Nie zdążę tego wykonać w takim czasie. Byłoby to możliwe, gdyby w zamian oddać jedno z mniej ważnych zadań. </a:t>
            </a:r>
          </a:p>
          <a:p>
            <a:pPr>
              <a:buFontTx/>
              <a:buChar char="-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987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Delegowanie zadań</a:t>
            </a: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5181" y="2460406"/>
            <a:ext cx="7016711" cy="409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0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F106B65D-EDF6-29AC-B743-7E1C6E26FA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Obszary konfliktowe w profesjonalnym funkcjonowaniu pracownika </a:t>
            </a:r>
            <a:r>
              <a:rPr lang="pl-PL" dirty="0" err="1"/>
              <a:t>samorządopwego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043947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47D3C9-A32C-0D63-CEA9-F41FC8C36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Płaszczyzny konfliktów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C15022C4-7AD1-9464-16B3-CC646068AF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522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E2A6FFF-3D5F-196A-5ED9-C6371DFCF7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736083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EF1436-FBBD-14CF-0390-9F545A6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Mechanizmy opanowania konfliktów angażujących pracowników samorządowych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CEE8332-6D5E-1945-E4FC-6CD3D5FDCEB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301EA13-AE95-14AD-5305-38D865E840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899952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Konflikty, dyskryminacja i sygnaliści</a:t>
            </a:r>
            <a:br>
              <a:rPr lang="pl-PL" dirty="0"/>
            </a:br>
            <a:r>
              <a:rPr lang="pl-PL" dirty="0"/>
              <a:t>w Jednostkach Samorządu Terytorialnego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– perspektywa pracownika samorządowego</a:t>
            </a:r>
          </a:p>
        </p:txBody>
      </p:sp>
    </p:spTree>
    <p:extLst>
      <p:ext uri="{BB962C8B-B14F-4D97-AF65-F5344CB8AC3E}">
        <p14:creationId xmlns:p14="http://schemas.microsoft.com/office/powerpoint/2010/main" val="332033836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Zalecana literatura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/>
              <a:t>M.Tabernacka</a:t>
            </a:r>
            <a:r>
              <a:rPr lang="pl-PL" dirty="0"/>
              <a:t>, R. Raszewska-</a:t>
            </a:r>
            <a:r>
              <a:rPr lang="pl-PL" dirty="0" err="1"/>
              <a:t>Skałecka</a:t>
            </a:r>
            <a:r>
              <a:rPr lang="pl-PL" dirty="0"/>
              <a:t>, </a:t>
            </a:r>
            <a:r>
              <a:rPr lang="pl-PL" i="1" dirty="0"/>
              <a:t>Płaszczyzny konfliktów w administracji publicznej</a:t>
            </a:r>
            <a:r>
              <a:rPr lang="pl-PL" dirty="0"/>
              <a:t>, Warszawa 2010M. </a:t>
            </a:r>
          </a:p>
          <a:p>
            <a:r>
              <a:rPr lang="pl-PL" dirty="0"/>
              <a:t>Cetera, M. Tabernacka, Leksykon mediacji, Warszawa 2023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E952BAC6-4536-CE79-DB2B-D160B317BF91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l-PL" altLang="pl-PL">
                <a:latin typeface="Arial" panose="020B0604020202020204" pitchFamily="34" charset="0"/>
              </a:rPr>
              <a:t>Dyskryminacja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F0AFA90B-9E93-EC64-5C66-807F2506B0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2611" y="2509392"/>
            <a:ext cx="9575588" cy="4485058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pl-PL" altLang="pl-PL" sz="4409" dirty="0"/>
              <a:t>niesprawiedliwe traktowanie innych z uwagi na ich przynależność grupową</a:t>
            </a:r>
            <a:endParaRPr lang="pl-PL" altLang="pl-PL" sz="4409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pl-PL" altLang="pl-PL" sz="4409" dirty="0">
                <a:latin typeface="Arial" panose="020B0604020202020204" pitchFamily="34" charset="0"/>
              </a:rPr>
              <a:t>u</a:t>
            </a:r>
            <a:r>
              <a:rPr lang="pl-PL" altLang="pl-PL" sz="4409" dirty="0"/>
              <a:t>przedzenia i dyskryminacja to wytwór ewolucji, ale tak</a:t>
            </a:r>
            <a:r>
              <a:rPr lang="pl-PL" altLang="pl-PL" dirty="0"/>
              <a:t>ż</a:t>
            </a:r>
            <a:r>
              <a:rPr lang="pl-PL" altLang="pl-PL" sz="4409" dirty="0"/>
              <a:t>e kultury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58C58561-EB3D-D490-6F6E-5FDA4D90F5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l-PL" altLang="pl-PL" sz="4409"/>
              <a:t>Gdzie występuje dyskryminacja instytucjonalna?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1001BD7-E7A2-3D57-2155-28F85006F2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altLang="pl-PL" dirty="0"/>
              <a:t> na poziomie dużej grupy, instytucji, społeczeństwa</a:t>
            </a:r>
          </a:p>
          <a:p>
            <a:pPr eaLnBrk="1" hangingPunct="1"/>
            <a:r>
              <a:rPr lang="pl-PL" altLang="pl-PL" dirty="0"/>
              <a:t>system prawny, system oświaty, planowanie przestrzenne, traktowanie przez instytucje publiczne – urzędy i  wymiar sprawiedliwości, organizacja pracy </a:t>
            </a:r>
            <a:r>
              <a:rPr lang="pl-PL" altLang="pl-PL" dirty="0" err="1"/>
              <a:t>urzedu</a:t>
            </a:r>
            <a:endParaRPr lang="pl-PL" altLang="pl-PL" dirty="0"/>
          </a:p>
          <a:p>
            <a:pPr eaLnBrk="1" hangingPunct="1"/>
            <a:endParaRPr lang="pl-PL" alt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C2B4B3-37FB-CFC5-39F8-5045DB21A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Koncepcja F. Herzberga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620B736A-CB72-844E-54FC-5987D0F29A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761584"/>
              </p:ext>
            </p:extLst>
          </p:nvPr>
        </p:nvGraphicFramePr>
        <p:xfrm>
          <a:off x="141361" y="2306769"/>
          <a:ext cx="4968454" cy="27363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4227">
                  <a:extLst>
                    <a:ext uri="{9D8B030D-6E8A-4147-A177-3AD203B41FA5}">
                      <a16:colId xmlns:a16="http://schemas.microsoft.com/office/drawing/2014/main" val="3905997012"/>
                    </a:ext>
                  </a:extLst>
                </a:gridCol>
                <a:gridCol w="2484227">
                  <a:extLst>
                    <a:ext uri="{9D8B030D-6E8A-4147-A177-3AD203B41FA5}">
                      <a16:colId xmlns:a16="http://schemas.microsoft.com/office/drawing/2014/main" val="678517012"/>
                    </a:ext>
                  </a:extLst>
                </a:gridCol>
              </a:tblGrid>
              <a:tr h="763651"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Czynniki higieny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Czynniki motywacji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329143"/>
                  </a:ext>
                </a:extLst>
              </a:tr>
              <a:tr h="1972677"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wynagrodzenie</a:t>
                      </a:r>
                    </a:p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warunki pracy</a:t>
                      </a:r>
                    </a:p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stosunki międzyludzkie</a:t>
                      </a:r>
                    </a:p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polityka organizacji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sukces</a:t>
                      </a:r>
                    </a:p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rozwój</a:t>
                      </a:r>
                    </a:p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awans</a:t>
                      </a:r>
                    </a:p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odpowiedzialność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22354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19417E8-EA65-9317-9BA1-FA5677A836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  <p:sp>
        <p:nvSpPr>
          <p:cNvPr id="6" name="Nawias klamrowy zamykający 5">
            <a:extLst>
              <a:ext uri="{FF2B5EF4-FFF2-40B4-BE49-F238E27FC236}">
                <a16:creationId xmlns:a16="http://schemas.microsoft.com/office/drawing/2014/main" id="{BDAD1F41-F4F4-B5F6-F988-A5A67ED3DAE5}"/>
              </a:ext>
            </a:extLst>
          </p:cNvPr>
          <p:cNvSpPr/>
          <p:nvPr/>
        </p:nvSpPr>
        <p:spPr>
          <a:xfrm rot="5400000">
            <a:off x="3420480" y="4695523"/>
            <a:ext cx="576064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Nawias klamrowy zamykający 6">
            <a:extLst>
              <a:ext uri="{FF2B5EF4-FFF2-40B4-BE49-F238E27FC236}">
                <a16:creationId xmlns:a16="http://schemas.microsoft.com/office/drawing/2014/main" id="{4FB381FD-3F47-7A0E-A342-0DC9D385C406}"/>
              </a:ext>
            </a:extLst>
          </p:cNvPr>
          <p:cNvSpPr/>
          <p:nvPr/>
        </p:nvSpPr>
        <p:spPr>
          <a:xfrm rot="5400000">
            <a:off x="842408" y="4750789"/>
            <a:ext cx="576064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27C5041-5CE7-72FC-807A-2B10CC7B07E0}"/>
              </a:ext>
            </a:extLst>
          </p:cNvPr>
          <p:cNvSpPr txBox="1"/>
          <p:nvPr/>
        </p:nvSpPr>
        <p:spPr>
          <a:xfrm>
            <a:off x="164584" y="568689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Czynniki zewnętrzne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12DA62B8-41C6-E4F5-CF1A-DBE69BC6B80C}"/>
              </a:ext>
            </a:extLst>
          </p:cNvPr>
          <p:cNvSpPr txBox="1"/>
          <p:nvPr/>
        </p:nvSpPr>
        <p:spPr>
          <a:xfrm>
            <a:off x="2825626" y="5686893"/>
            <a:ext cx="238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Czynniki wewnętrzne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9879A596-4A7B-4D7D-30F3-6E6F419C513A}"/>
              </a:ext>
            </a:extLst>
          </p:cNvPr>
          <p:cNvSpPr/>
          <p:nvPr/>
        </p:nvSpPr>
        <p:spPr>
          <a:xfrm>
            <a:off x="6642050" y="2209690"/>
            <a:ext cx="1637182" cy="12179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1B9265E-F9A1-3970-D8E6-D740A92703F4}"/>
              </a:ext>
            </a:extLst>
          </p:cNvPr>
          <p:cNvSpPr/>
          <p:nvPr/>
        </p:nvSpPr>
        <p:spPr>
          <a:xfrm>
            <a:off x="8297374" y="3427599"/>
            <a:ext cx="1637182" cy="12179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AC5BFFB5-5E7F-5715-EBC0-455A5DE19757}"/>
              </a:ext>
            </a:extLst>
          </p:cNvPr>
          <p:cNvSpPr/>
          <p:nvPr/>
        </p:nvSpPr>
        <p:spPr>
          <a:xfrm>
            <a:off x="8315516" y="2215335"/>
            <a:ext cx="1637182" cy="121790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37DBF0B5-C79C-1A37-FEA0-D5A1BDF775C5}"/>
              </a:ext>
            </a:extLst>
          </p:cNvPr>
          <p:cNvSpPr/>
          <p:nvPr/>
        </p:nvSpPr>
        <p:spPr>
          <a:xfrm>
            <a:off x="6660192" y="3410669"/>
            <a:ext cx="1637182" cy="121790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0715B8DC-D333-7605-963F-5DB657E1877A}"/>
              </a:ext>
            </a:extLst>
          </p:cNvPr>
          <p:cNvCxnSpPr>
            <a:cxnSpLocks/>
          </p:cNvCxnSpPr>
          <p:nvPr/>
        </p:nvCxnSpPr>
        <p:spPr>
          <a:xfrm flipH="1" flipV="1">
            <a:off x="6426026" y="2209690"/>
            <a:ext cx="72008" cy="2736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B23E13B3-AD4B-D29E-7461-3ABD173AA2FF}"/>
              </a:ext>
            </a:extLst>
          </p:cNvPr>
          <p:cNvCxnSpPr/>
          <p:nvPr/>
        </p:nvCxnSpPr>
        <p:spPr>
          <a:xfrm>
            <a:off x="6498034" y="4859957"/>
            <a:ext cx="34365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0D0E317-5494-C046-4E7D-177EEA7DE104}"/>
              </a:ext>
            </a:extLst>
          </p:cNvPr>
          <p:cNvSpPr txBox="1"/>
          <p:nvPr/>
        </p:nvSpPr>
        <p:spPr>
          <a:xfrm>
            <a:off x="5663353" y="1803636"/>
            <a:ext cx="996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wysok</a:t>
            </a:r>
            <a:r>
              <a:rPr lang="pl-PL" dirty="0"/>
              <a:t>i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6A4E37F5-FC17-D285-4A40-A0AD6CECC0BA}"/>
              </a:ext>
            </a:extLst>
          </p:cNvPr>
          <p:cNvSpPr txBox="1"/>
          <p:nvPr/>
        </p:nvSpPr>
        <p:spPr>
          <a:xfrm>
            <a:off x="9522370" y="4926163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wysok</a:t>
            </a:r>
            <a:r>
              <a:rPr lang="pl-PL" dirty="0"/>
              <a:t>i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01F3B63E-5F9A-1324-9FCD-D4504808C9CB}"/>
              </a:ext>
            </a:extLst>
          </p:cNvPr>
          <p:cNvSpPr txBox="1"/>
          <p:nvPr/>
        </p:nvSpPr>
        <p:spPr>
          <a:xfrm>
            <a:off x="5827046" y="4359035"/>
            <a:ext cx="76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niski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12E3B2C1-46B3-ADDE-5F60-044D47762675}"/>
              </a:ext>
            </a:extLst>
          </p:cNvPr>
          <p:cNvSpPr txBox="1"/>
          <p:nvPr/>
        </p:nvSpPr>
        <p:spPr>
          <a:xfrm>
            <a:off x="6567682" y="4858431"/>
            <a:ext cx="76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niski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ABF015C8-5549-18AC-602D-A453F07AE986}"/>
              </a:ext>
            </a:extLst>
          </p:cNvPr>
          <p:cNvSpPr txBox="1"/>
          <p:nvPr/>
        </p:nvSpPr>
        <p:spPr>
          <a:xfrm>
            <a:off x="6894748" y="3410045"/>
            <a:ext cx="1564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niski poziom czynników higieny i motywacji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59C1017F-668D-5BD5-E2C6-D02F390BE5E0}"/>
              </a:ext>
            </a:extLst>
          </p:cNvPr>
          <p:cNvSpPr txBox="1"/>
          <p:nvPr/>
        </p:nvSpPr>
        <p:spPr>
          <a:xfrm>
            <a:off x="5451993" y="2827396"/>
            <a:ext cx="1010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czynniki higieny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1B6955AC-A9E8-15BB-F8C9-6A37F034E870}"/>
              </a:ext>
            </a:extLst>
          </p:cNvPr>
          <p:cNvSpPr txBox="1"/>
          <p:nvPr/>
        </p:nvSpPr>
        <p:spPr>
          <a:xfrm>
            <a:off x="7814245" y="4902193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czynniki motywacji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3A8665F9-BA92-82C7-2437-E10B9D929330}"/>
              </a:ext>
            </a:extLst>
          </p:cNvPr>
          <p:cNvSpPr txBox="1"/>
          <p:nvPr/>
        </p:nvSpPr>
        <p:spPr>
          <a:xfrm>
            <a:off x="6623908" y="2217762"/>
            <a:ext cx="1564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wysoki poziom czynników higieny i niski motywacji 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C71929FD-2058-3707-7347-6A4F8A058777}"/>
              </a:ext>
            </a:extLst>
          </p:cNvPr>
          <p:cNvSpPr txBox="1"/>
          <p:nvPr/>
        </p:nvSpPr>
        <p:spPr>
          <a:xfrm>
            <a:off x="8406056" y="2185914"/>
            <a:ext cx="1564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wysoki poziom czynników higieny i motywacji</a:t>
            </a:r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BF6E1DF9-920A-D908-D911-E881C76FADFC}"/>
              </a:ext>
            </a:extLst>
          </p:cNvPr>
          <p:cNvSpPr txBox="1"/>
          <p:nvPr/>
        </p:nvSpPr>
        <p:spPr>
          <a:xfrm>
            <a:off x="8333573" y="3443148"/>
            <a:ext cx="1564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niski poziom czynników higieny i wysoki motywacji</a:t>
            </a:r>
          </a:p>
        </p:txBody>
      </p:sp>
    </p:spTree>
    <p:extLst>
      <p:ext uri="{BB962C8B-B14F-4D97-AF65-F5344CB8AC3E}">
        <p14:creationId xmlns:p14="http://schemas.microsoft.com/office/powerpoint/2010/main" val="389314588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8E0D0E9-73DF-3ECE-0839-D03F6F0337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409"/>
              <a:t>Czym jest dyskryminacja instytucjonalna?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5B5EF97-1E52-255B-0202-E0763ADB14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pl-PL" altLang="pl-PL" sz="4409" dirty="0"/>
              <a:t>wzory zachowań niezgodne z zasadami równości i sprawiedliwości gwarantowanymi ustrojowo, prawnie -  na poziomie międzynarodowym i krajowym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4742D11-29B2-5F23-C0BF-E2D4410A0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pl-PL" altLang="pl-PL" dirty="0"/>
              <a:t>dyskryminacja instytucjonalna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59AD0D8-5093-FF45-A4B7-4141A84953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100000"/>
              </a:lnSpc>
            </a:pPr>
            <a:r>
              <a:rPr lang="pl-PL" altLang="pl-PL" sz="10582" dirty="0"/>
              <a:t> nie musi być ani celowa,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pl-PL" altLang="pl-PL" sz="10582" dirty="0"/>
              <a:t>ani świadoma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681113-DF3F-BE85-95DC-9B4EA4CB8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Konstytucyjne gwarancje antydyskryminacyjne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CA8BB94-886A-8282-CC20-F77260F3F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31. 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 3.  ust. 1 Ograniczenia w zakresie korzystania z konstytucyjnych wolności i praw mogą być ustanawiane tylko w ustawie i tylko wtedy, gdy są konieczne w demokratycznym państwie dla jego bezpieczeństwa lub porządku publicznego, bądź dla ochrony środowiska, zdrowia i moralności publicznej, albo wolności i praw innych osób. Ograniczenia te nie mogą naruszać istoty wolności i praw.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32. 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ust.2.  Nikt nie może być dyskryminowany w życiu politycznym, społecznym lub gospodarczym z jakiejkolwiek przyczyny.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33. 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ust.1. Kobieta i mężczyzna w Rzeczypospolitej Polskiej mają równe prawa w życiu rodzinnym, politycznym, społecznym i gospodarczym.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ust. 2 . Kobieta i mężczyzna mają w szczególności równe prawo do kształcenia, zatrudnienia i awansów, do jednakowego wynagradzania za pracę jednakowej wartości, do zabezpieczenia społecznego oraz do zajmowania stanowisk, pełnienia funkcji oraz uzyskiwania godności publicznych i odznaczeń.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1430E16-E82A-845A-500D-1BC3E4CFBA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348628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B8FE3A73-875F-165F-684B-95E5ADE376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409"/>
              <a:t>Badania </a:t>
            </a:r>
            <a:br>
              <a:rPr lang="pl-PL" altLang="pl-PL" sz="4409"/>
            </a:br>
            <a:r>
              <a:rPr lang="pl-PL" altLang="pl-PL" sz="4409"/>
              <a:t>					</a:t>
            </a:r>
            <a:r>
              <a:rPr lang="pl-PL" altLang="pl-PL" sz="1984"/>
              <a:t>Susan T. Fiske 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10E1F5DA-9374-7BC0-7239-BD5211834B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pl-PL" altLang="pl-PL"/>
          </a:p>
          <a:p>
            <a:pPr eaLnBrk="1" hangingPunct="1"/>
            <a:r>
              <a:rPr lang="pl-PL" altLang="pl-PL"/>
              <a:t>aby zlikwidować uprzedzenia powinna następować wzajemna zależność wyników i sprawiedliwy podział kontroli</a:t>
            </a:r>
          </a:p>
          <a:p>
            <a:pPr eaLnBrk="1" hangingPunct="1"/>
            <a:r>
              <a:rPr lang="pl-PL" altLang="pl-PL"/>
              <a:t>Władza dyskryminuje, gdy ma uprawnienie do kontroli zasobów innych i nie jest zależna od grup dyskryminowanych 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33510481-8C92-F43B-54F2-0593C299B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Sygnaliści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9677A7B-1FB2-BC89-AF6C-DD7A594B65E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28.08.2025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314154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5A7F3C-E51F-2313-A293-D0FC88C84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Sygnaliści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240B600-D4AC-ED29-95BE-088201917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Historia </a:t>
            </a:r>
          </a:p>
          <a:p>
            <a:r>
              <a:rPr lang="pl-PL" dirty="0"/>
              <a:t>Znaczenie</a:t>
            </a:r>
          </a:p>
          <a:p>
            <a:r>
              <a:rPr lang="pl-PL" dirty="0"/>
              <a:t>Podstawa prawna </a:t>
            </a:r>
          </a:p>
          <a:p>
            <a:pPr>
              <a:buNone/>
            </a:pPr>
            <a:r>
              <a:rPr lang="pl-PL" b="1" dirty="0"/>
              <a:t>USTAWA z dnia 14 czerwca 2024 r. o ochronie </a:t>
            </a:r>
            <a:r>
              <a:rPr lang="pl-PL" b="1" i="1" dirty="0"/>
              <a:t>sygnalistów </a:t>
            </a:r>
            <a:r>
              <a:rPr lang="pl-PL" b="1" dirty="0"/>
              <a:t>Dz.U.2024.928 </a:t>
            </a:r>
          </a:p>
          <a:p>
            <a:pPr>
              <a:buNone/>
            </a:pPr>
            <a:endParaRPr lang="pl-PL" b="1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E073DDE-3870-DAF5-6D96-295DEE4E65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774023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C1FADD-3270-AB54-B4A8-D920A1F42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Sygnalista  w JST – definicja art. 4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69617A-9699-5C6F-F60C-DAC168DEE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i="1" dirty="0"/>
              <a:t>Sygnalistą</a:t>
            </a:r>
            <a:r>
              <a:rPr lang="pl-PL" dirty="0"/>
              <a:t> jest osoba fizyczna, która zgłasza lub ujawnia publicznie informację o naruszeniu prawa uzyskaną w kontekście związanym z pracą, w tym:</a:t>
            </a:r>
          </a:p>
          <a:p>
            <a:pPr marL="0" indent="0"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pracownik; pracownik tymczasowy; osoba świadcząca pracę na innej podstawie niż stosunek pracy, w tym na podstawie umowy cywilnoprawnej; prokurent; członek organu osoby prawnej lub jednostki organizacyjnej nieposiadającej osobowości prawnej; osoba świadcząca pracę pod nadzorem i kierownictwem wykonawcy, podwykonawcy lub dostawcy; stażysta; wolontariusz; praktykant;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5B47048-A229-356D-A016-3E3BF14A5B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69964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41378C-240B-68E0-57E6-263C6D336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Warunki objęcia ochroną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B3B366-887C-1302-AA3B-CE2CFA67D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pl-PL" i="1" dirty="0"/>
              <a:t>Sygnalista</a:t>
            </a:r>
            <a:r>
              <a:rPr lang="pl-PL" dirty="0"/>
              <a:t> podlega ochronie określonej w przepisach rozdziału 2 od chwili dokonania zgłoszenia lub ujawnienia publicznego, pod warunkiem że miał uzasadnione podstawy sądzić, że informacja będąca przedmiotem zgłoszenia lub ujawnienia publicznego jest prawdziwa w momencie dokonywania zgłoszenia lub ujawnienia publicznego i że stanowi informację o naruszeniu prawa.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D78AB78-716C-7065-AE5F-9A83B541FD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1249234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70A32C-ED79-3EE7-4682-862829CAC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Czego  może dotyczyć działanie sygnalisty – naruszenie prawa – art. 3 </a:t>
            </a:r>
            <a:r>
              <a:rPr lang="pl-PL" dirty="0" err="1"/>
              <a:t>u.o.s</a:t>
            </a:r>
            <a:r>
              <a:rPr lang="pl-PL" dirty="0"/>
              <a:t>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14E69A5-9663-BA3A-90E6-A652B2321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l-PL" dirty="0"/>
              <a:t>Niezgodne z prawem działanie lub zaniechanie mające na celu obejście prawa dotyczące: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korupcji, zamówień publicznych; usług, produktów i rynków finansowych; przeciwdziałania praniu pieniędzy oraz finansowaniu terroryzmu; bezpieczeństwa produktów i ich zgodności z wymogami; bezpieczeństwa transportu; ochrony środowiska; ochrony radiologicznej i bezpieczeństwa jądrowego; bezpieczeństwa żywności i pasz; zdrowia i dobrostanu zwierząt; zdrowia publicznego; ochrony konsumentów; ochrony prywatności i danych osobowych; bezpieczeństwa sieci i systemów teleinformatycznych; interesów finansowych Skarbu Państwa Rzeczypospolitej Polskiej, jednostki samorządu terytorialnego oraz Unii Europejskiej; rynku wewnętrznego Unii Europejskiej, w tym publicznoprawnych zasad konkurencji i pomocy państwa oraz opodatkowania osób prawnych; konstytucyjnych wolności i praw człowieka i obywatela - występujące w stosunkach jednostki z organami władzy publicznej i niezwiązane z dziedzinami wskazanymi w pkt 1-16.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JST może dodatkowo w ramach procedury zgłoszeń wewnętrznych przewidzieć możliwość zgłaszania informacji o naruszeniach dotyczących obowiązujących w tym podmiocie prawnym regulacji wewnętrznych lub standardów etycznych, które zostały ustanowione przez podmiot prawny na podstawie przepisów prawa powszechnie obowiązującego i pozostają z nimi zgodne. W takim przypadku nie stosuje się przepisów rozdziałów 4 i 5.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59592D6-6FE2-3A02-9361-545F9EED69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062025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557BF-ED30-CF35-D361-496F3C7EE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Ochrona sygnalisty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E62B7EDB-DE14-97F3-0703-235C8B81BA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5AC3C0-6F42-C6FD-0597-6A459130A7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9786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2AF28C-535E-1224-7DA6-68AD62E7A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Modele motywacji </a:t>
            </a:r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6B4400ED-AA2E-7233-093B-425FE67EBF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330556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BD14EA-6451-063B-5C6C-5CF90478FE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622430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8D234D-25E2-9837-08F4-6BB41554A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Zgłoszenia wewnętrzne i zewnętrzne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E1CD04D0-D74C-BDCA-E116-1074562606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D54F456-8C83-1DFC-93FF-75FC126769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005976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B8D787-2DD4-370A-DF72-A6BE39205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Ujawnienie publiczne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C41B827-CD1D-8ADE-6B21-53C9BEFC0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pl-PL" dirty="0"/>
              <a:t>art.  51.  [Warunki objęcia ochroną </a:t>
            </a:r>
            <a:r>
              <a:rPr lang="pl-PL" i="1" dirty="0"/>
              <a:t>sygnalisty</a:t>
            </a:r>
            <a:r>
              <a:rPr lang="pl-PL" dirty="0"/>
              <a:t> dokonującego ujawnienia publicznego]</a:t>
            </a:r>
          </a:p>
          <a:p>
            <a:pPr>
              <a:buNone/>
            </a:pPr>
            <a:r>
              <a:rPr lang="pl-PL" dirty="0"/>
              <a:t>1. </a:t>
            </a:r>
            <a:r>
              <a:rPr lang="pl-PL" i="1" dirty="0"/>
              <a:t>Sygnalista</a:t>
            </a:r>
            <a:r>
              <a:rPr lang="pl-PL" dirty="0"/>
              <a:t> dokonujący ujawnienia publicznego podlega ochronie, jeżeli dokona:1) </a:t>
            </a:r>
          </a:p>
          <a:p>
            <a:pPr>
              <a:buNone/>
            </a:pPr>
            <a:r>
              <a:rPr lang="pl-PL" dirty="0"/>
              <a:t>zgłoszenia wewnętrznego, a następnie zgłoszenia zewnętrznego, a podmiot prawny, a następnie organ publiczny w terminie na przekazanie informacji zwrotnej ustalonym w procedurze wewnętrznej, a następnie w terminie na przekazanie informacji zwrotnej ustalonym w procedurze zewnętrznej organu publicznego nie podejmą żadnych odpowiednich działań następczych ani nie przekażą </a:t>
            </a:r>
            <a:r>
              <a:rPr lang="pl-PL" i="1" dirty="0"/>
              <a:t>sygnaliście</a:t>
            </a:r>
            <a:r>
              <a:rPr lang="pl-PL" dirty="0"/>
              <a:t> informacji zwrotnej lub</a:t>
            </a:r>
          </a:p>
          <a:p>
            <a:pPr>
              <a:buNone/>
            </a:pPr>
            <a:r>
              <a:rPr lang="pl-PL" dirty="0"/>
              <a:t>2) od razu zgłoszenia zewnętrznego, a organ publiczny w terminie na przekazanie informacji zwrotnej ustalonym w swojej procedurze zewnętrznej nie podejmie żadnych odpowiednich działań następczych ani nie przekaże </a:t>
            </a:r>
            <a:r>
              <a:rPr lang="pl-PL" i="1" dirty="0"/>
              <a:t>sygnaliście</a:t>
            </a:r>
            <a:r>
              <a:rPr lang="pl-PL" dirty="0"/>
              <a:t> informacji zwrotnej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95D684-F274-0714-6C6C-93D06E267F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479311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EFB40D2F-685D-3276-F06C-AC8FAE7C9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Mobbing dotyczący pracowników samorządowych</a:t>
            </a:r>
          </a:p>
        </p:txBody>
      </p:sp>
    </p:spTree>
    <p:extLst>
      <p:ext uri="{BB962C8B-B14F-4D97-AF65-F5344CB8AC3E}">
        <p14:creationId xmlns:p14="http://schemas.microsoft.com/office/powerpoint/2010/main" val="323673404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64E66B-A4A0-1ADA-CBCD-3A60EF45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Mobbing – polska definicja legalna art. 94</a:t>
            </a:r>
            <a:r>
              <a:rPr lang="pl-PL" baseline="30000" dirty="0"/>
              <a:t>3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488660-4780-826E-2CDE-0F82FF14D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§  2.</a:t>
            </a:r>
          </a:p>
          <a:p>
            <a:pPr>
              <a:lnSpc>
                <a:spcPct val="150000"/>
              </a:lnSpc>
              <a:buNone/>
            </a:pPr>
            <a:r>
              <a:rPr lang="pl-PL" dirty="0"/>
              <a:t> </a:t>
            </a:r>
            <a:r>
              <a:rPr lang="pl-PL" i="1" dirty="0"/>
              <a:t>Mobbing</a:t>
            </a:r>
            <a:r>
              <a:rPr lang="pl-PL" dirty="0"/>
              <a:t> oznacza działania lub zachowania </a:t>
            </a:r>
            <a:r>
              <a:rPr lang="pl-PL" b="1" dirty="0"/>
              <a:t>dotyczące pracownika lub skierowane przeciwko pracownikowi</a:t>
            </a:r>
            <a:r>
              <a:rPr lang="pl-PL" dirty="0"/>
              <a:t>, polegające na </a:t>
            </a:r>
            <a:r>
              <a:rPr lang="pl-PL" b="1" dirty="0">
                <a:solidFill>
                  <a:srgbClr val="FF0000"/>
                </a:solidFill>
              </a:rPr>
              <a:t>uporczywym i długotrwałym nękaniu lub zastraszaniu pracownika, </a:t>
            </a:r>
            <a:r>
              <a:rPr lang="pl-PL" dirty="0"/>
              <a:t>wywołujące u niego </a:t>
            </a:r>
            <a:r>
              <a:rPr lang="pl-PL" b="1" dirty="0"/>
              <a:t>zaniżoną ocenę przydatności zawodowej</a:t>
            </a:r>
            <a:r>
              <a:rPr lang="pl-PL" dirty="0"/>
              <a:t>, powodujące lub mające na celu </a:t>
            </a:r>
            <a:r>
              <a:rPr lang="pl-PL" b="1" dirty="0"/>
              <a:t>poniżenie lub ośmieszenie pracownika, izolowanie go lub wyeliminowanie z zespołu współpracowników</a:t>
            </a:r>
            <a:r>
              <a:rPr lang="pl-PL" dirty="0"/>
              <a:t>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122CDB5-A950-E4EC-E139-46085A7B22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7979617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F9A484-3EBE-31B4-EE6C-02C32DBC1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Mobbing – obowiązki pracodawcy samorządowego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466A213-9798-FC89-AEB0-30D5B3D6A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Po prostu!:</a:t>
            </a:r>
          </a:p>
          <a:p>
            <a:pPr>
              <a:buNone/>
            </a:pPr>
            <a:r>
              <a:rPr lang="pl-PL" dirty="0"/>
              <a:t>Art.  94</a:t>
            </a:r>
            <a:r>
              <a:rPr lang="pl-PL" baseline="30000" dirty="0"/>
              <a:t>3</a:t>
            </a:r>
            <a:r>
              <a:rPr lang="pl-PL" dirty="0"/>
              <a:t>. </a:t>
            </a:r>
            <a:r>
              <a:rPr lang="pl-PL" dirty="0" err="1"/>
              <a:t>k.p</a:t>
            </a:r>
            <a:r>
              <a:rPr lang="pl-PL" dirty="0"/>
              <a:t>.</a:t>
            </a:r>
          </a:p>
          <a:p>
            <a:pPr>
              <a:lnSpc>
                <a:spcPct val="100000"/>
              </a:lnSpc>
              <a:buNone/>
            </a:pPr>
            <a:r>
              <a:rPr lang="pl-PL" dirty="0"/>
              <a:t>§  1. </a:t>
            </a:r>
            <a:r>
              <a:rPr lang="pl-PL" sz="4800" b="1" dirty="0"/>
              <a:t> Pracodawca jest obowiązany przeciwdziałać </a:t>
            </a:r>
            <a:r>
              <a:rPr lang="pl-PL" sz="4800" b="1" dirty="0" err="1"/>
              <a:t>mobbingowi</a:t>
            </a:r>
            <a:r>
              <a:rPr lang="pl-PL" dirty="0"/>
              <a:t>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F4ED26-D27D-5C44-F8EC-39A44EB938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8490173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9502B9-3918-E9AD-AB16-FBCE9F99B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Uprawnienia pracownika art. 94</a:t>
            </a:r>
            <a:r>
              <a:rPr lang="pl-PL" baseline="30000" dirty="0"/>
              <a:t>3</a:t>
            </a:r>
            <a:r>
              <a:rPr lang="pl-PL" dirty="0"/>
              <a:t> </a:t>
            </a:r>
            <a:r>
              <a:rPr lang="pl-PL" dirty="0" err="1"/>
              <a:t>k.p</a:t>
            </a:r>
            <a:r>
              <a:rPr lang="pl-PL" dirty="0"/>
              <a:t>.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3563C5-6C95-B902-6074-8AFC0EFA5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§  3.</a:t>
            </a:r>
          </a:p>
          <a:p>
            <a:pPr>
              <a:buNone/>
            </a:pPr>
            <a:r>
              <a:rPr lang="pl-PL" dirty="0"/>
              <a:t> Pracownik, u którego </a:t>
            </a:r>
            <a:r>
              <a:rPr lang="pl-PL" i="1" dirty="0"/>
              <a:t>mobbing</a:t>
            </a:r>
            <a:r>
              <a:rPr lang="pl-PL" dirty="0"/>
              <a:t> wywołał rozstrój zdrowia, może dochodzić od pracodawcy </a:t>
            </a:r>
            <a:r>
              <a:rPr lang="pl-PL" b="1" dirty="0"/>
              <a:t>odpowiedniej sumy tytułem zadośćuczynienia pieniężnego za doznaną krzywdę</a:t>
            </a:r>
            <a:r>
              <a:rPr lang="pl-PL" dirty="0"/>
              <a:t>.</a:t>
            </a:r>
          </a:p>
          <a:p>
            <a:pPr>
              <a:buNone/>
            </a:pPr>
            <a:r>
              <a:rPr lang="pl-PL" dirty="0"/>
              <a:t>§  4.</a:t>
            </a:r>
          </a:p>
          <a:p>
            <a:pPr>
              <a:buNone/>
            </a:pPr>
            <a:r>
              <a:rPr lang="pl-PL" dirty="0"/>
              <a:t> Pracownik, który doznał </a:t>
            </a:r>
            <a:r>
              <a:rPr lang="pl-PL" i="1" dirty="0"/>
              <a:t>mobbingu</a:t>
            </a:r>
            <a:r>
              <a:rPr lang="pl-PL" dirty="0"/>
              <a:t> lub wskutek </a:t>
            </a:r>
            <a:r>
              <a:rPr lang="pl-PL" i="1" dirty="0"/>
              <a:t>mobbingu</a:t>
            </a:r>
            <a:r>
              <a:rPr lang="pl-PL" dirty="0"/>
              <a:t> rozwiązał umowę o pracę, ma prawo dochodzić od pracodawcy </a:t>
            </a:r>
            <a:r>
              <a:rPr lang="pl-PL" b="1" dirty="0"/>
              <a:t>odszkodowania w wysokości nie niższej niż minimalne wynagrodzenie za pracę</a:t>
            </a:r>
            <a:r>
              <a:rPr lang="pl-PL" dirty="0"/>
              <a:t>, ustalane na podstawie odrębnych przepisów.</a:t>
            </a:r>
          </a:p>
          <a:p>
            <a:pPr>
              <a:buNone/>
            </a:pPr>
            <a:r>
              <a:rPr lang="pl-PL" dirty="0"/>
              <a:t>§  5.</a:t>
            </a:r>
          </a:p>
          <a:p>
            <a:pPr marL="0" indent="0">
              <a:buNone/>
            </a:pPr>
            <a:r>
              <a:rPr lang="pl-PL" dirty="0"/>
              <a:t>Oświadczenie pracownika o rozwiązaniu umowy o pracę powinno nastąpić na piśmie z podaniem przyczyny, o której mowa w § 2, uzasadniającej rozwiązanie umowy.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AFE4CE6-DA1E-7187-669C-2E6FE0B4E0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912404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07107EC6-7126-B92A-FAE0-96C8113F4D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Dziękuję za uwagę </a:t>
            </a:r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4774C34D-A5AE-9ADA-0EEB-F9C443736F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Symbol zastępczy obrazu 6">
            <a:extLst>
              <a:ext uri="{FF2B5EF4-FFF2-40B4-BE49-F238E27FC236}">
                <a16:creationId xmlns:a16="http://schemas.microsoft.com/office/drawing/2014/main" id="{68601F36-F891-E5F6-B2AD-DA5732860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>
          <a:xfrm>
            <a:off x="89322" y="-180975"/>
            <a:ext cx="8640763" cy="522128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79008150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1723</TotalTime>
  <Words>4181</Words>
  <Application>Microsoft Office PowerPoint</Application>
  <PresentationFormat>Niestandardowy</PresentationFormat>
  <Paragraphs>646</Paragraphs>
  <Slides>96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96</vt:i4>
      </vt:variant>
    </vt:vector>
  </HeadingPairs>
  <TitlesOfParts>
    <vt:vector size="107" baseType="lpstr">
      <vt:lpstr>Aharoni</vt:lpstr>
      <vt:lpstr>Aptos</vt:lpstr>
      <vt:lpstr>Aptos Narrow</vt:lpstr>
      <vt:lpstr>Arial</vt:lpstr>
      <vt:lpstr>Bradley Hand ITC</vt:lpstr>
      <vt:lpstr>Calibri</vt:lpstr>
      <vt:lpstr>Freestyle Script</vt:lpstr>
      <vt:lpstr>Open Sans</vt:lpstr>
      <vt:lpstr>Times New Roman</vt:lpstr>
      <vt:lpstr>Wingdings</vt:lpstr>
      <vt:lpstr>Motyw pakietu Office</vt:lpstr>
      <vt:lpstr>Zarządzanie zasobami ludzkimi  w samorządzie terytorialnym</vt:lpstr>
      <vt:lpstr>Motywacja w pracy</vt:lpstr>
      <vt:lpstr>Koncepcje motywacji</vt:lpstr>
      <vt:lpstr>Piramida potrzeb A. Maslowa</vt:lpstr>
      <vt:lpstr>Piramida potrzeb A. Maslowa</vt:lpstr>
      <vt:lpstr>Znaczenie piramidy potrzeb Maslowa dla budowania motywacji pracowniczej</vt:lpstr>
      <vt:lpstr>Koncepcje motywacji  </vt:lpstr>
      <vt:lpstr>Koncepcja F. Herzberga</vt:lpstr>
      <vt:lpstr>Modele motywacji </vt:lpstr>
      <vt:lpstr>Koncepcja B.F. Skinnera</vt:lpstr>
      <vt:lpstr>Koncepcja B.F. Skinnera</vt:lpstr>
      <vt:lpstr>Zasady skutecznego motywowania </vt:lpstr>
      <vt:lpstr>Motywacja w granicach prawa System motywacji</vt:lpstr>
      <vt:lpstr>Motywacja w administracji publicznej</vt:lpstr>
      <vt:lpstr>Motywacja pracowników w koncepcji nowego zarządzania publicznego </vt:lpstr>
      <vt:lpstr>Determinanty procesu motywacyjnego</vt:lpstr>
      <vt:lpstr>Czynniki motywacyjne</vt:lpstr>
      <vt:lpstr>System motywacyjny </vt:lpstr>
      <vt:lpstr>Elementy systemu motywacyjnego</vt:lpstr>
      <vt:lpstr>Motywacja pracowników samorządowych</vt:lpstr>
      <vt:lpstr>Rola kierownika w budowaniu motywacji pracownika</vt:lpstr>
      <vt:lpstr>Ograniczenia w motywacji pracowników administracji samorządowej</vt:lpstr>
      <vt:lpstr>Motywowanie a dyscyplinowanie</vt:lpstr>
      <vt:lpstr>Motywowanie a dyscyplinowanie</vt:lpstr>
      <vt:lpstr>Dyscyplinowanie poprzez karanie</vt:lpstr>
      <vt:lpstr>System wynagrodzeń</vt:lpstr>
      <vt:lpstr>Funkcje wynagrodzenia</vt:lpstr>
      <vt:lpstr>Kształtowanie wynagrodzenia</vt:lpstr>
      <vt:lpstr>System wynagrodzeń</vt:lpstr>
      <vt:lpstr>System wynagrodzeń</vt:lpstr>
      <vt:lpstr>Wynagrodzenie pracownika samorządowego</vt:lpstr>
      <vt:lpstr>Wynagrodzenie pracownika samorządowego</vt:lpstr>
      <vt:lpstr>Nagroda jubileuszowa, odprawa, dodatek za wieloletnią pracę, (art. 38 u.p.s.)</vt:lpstr>
      <vt:lpstr>Nagroda jubileuszowa, odprawa, dodatek  za wieloletnią pracę w orzecznictwie</vt:lpstr>
      <vt:lpstr>Przykład</vt:lpstr>
      <vt:lpstr>Wynagrodzenie prowizyjne (§ 5 Rozporz.)  </vt:lpstr>
      <vt:lpstr>Regulamin wynagradzania</vt:lpstr>
      <vt:lpstr>Praca w godzinach nadliczbowych</vt:lpstr>
      <vt:lpstr>Wypalenie zawodowe w praktyce zawodowej pracowników JST</vt:lpstr>
      <vt:lpstr>Pytania autodiagnostyczne dla osób, które „jeszcze niczego nie podejrzewają”:</vt:lpstr>
      <vt:lpstr>Czy w Państwa pracy zawodowej występuje:</vt:lpstr>
      <vt:lpstr>Wypalenie zawodowe:</vt:lpstr>
      <vt:lpstr>Na czym polega strata:</vt:lpstr>
      <vt:lpstr>Czy pracownicy samorzadowi są w grupie ryzyka?</vt:lpstr>
      <vt:lpstr>Skąd bierze się wypalenie zawodowe </vt:lpstr>
      <vt:lpstr>Uwarunkowania wypalenia zawodowego</vt:lpstr>
      <vt:lpstr>Najpierw optymistycznie </vt:lpstr>
      <vt:lpstr>I realistycznie </vt:lpstr>
      <vt:lpstr>Czynniki w środowisku pracy:</vt:lpstr>
      <vt:lpstr>Czynniki organizacyjne związane z organizacją pracy</vt:lpstr>
      <vt:lpstr>Podstawowy czynnik organizacyjny:</vt:lpstr>
      <vt:lpstr>Istotne czynniki organizacyjne  (strukturalne i relacyjne)</vt:lpstr>
      <vt:lpstr>Czy to ja? Profil osoby podatnej na wypalenie</vt:lpstr>
      <vt:lpstr>Osoby takie:</vt:lpstr>
      <vt:lpstr>Pracownik „przemielony” przez organizację (firmę, środowisko zawodowe)</vt:lpstr>
      <vt:lpstr>Wypalenie „pełznie powoli”:</vt:lpstr>
      <vt:lpstr>Objawy:</vt:lpstr>
      <vt:lpstr>Objawy behawioralne</vt:lpstr>
      <vt:lpstr>Objawy fizyczne</vt:lpstr>
      <vt:lpstr>Remedia</vt:lpstr>
      <vt:lpstr>Superwizja</vt:lpstr>
      <vt:lpstr>Co to jest?</vt:lpstr>
      <vt:lpstr>Wsparcie dzięki superwizji</vt:lpstr>
      <vt:lpstr>Zmiany w organizacji pracy</vt:lpstr>
      <vt:lpstr>Organizacja pracy</vt:lpstr>
      <vt:lpstr>Flow</vt:lpstr>
      <vt:lpstr>Kto zna się na pracy i kto w związku z tym jest w opozycji?</vt:lpstr>
      <vt:lpstr>Potrzeby pracownika w centrum - AUTONOMIA</vt:lpstr>
      <vt:lpstr>Problem kontroli i oceny pracy</vt:lpstr>
      <vt:lpstr>Co ja mogę zrobić?</vt:lpstr>
      <vt:lpstr>W praktyce:</vt:lpstr>
      <vt:lpstr>Delegowanie zadań</vt:lpstr>
      <vt:lpstr>Obszary konfliktowe w profesjonalnym funkcjonowaniu pracownika samorządopwego</vt:lpstr>
      <vt:lpstr>Płaszczyzny konfliktów</vt:lpstr>
      <vt:lpstr>Mechanizmy opanowania konfliktów angażujących pracowników samorządowych</vt:lpstr>
      <vt:lpstr>Konflikty, dyskryminacja i sygnaliści w Jednostkach Samorządu Terytorialnego</vt:lpstr>
      <vt:lpstr>Zalecana literatura</vt:lpstr>
      <vt:lpstr>Dyskryminacja</vt:lpstr>
      <vt:lpstr>Gdzie występuje dyskryminacja instytucjonalna?</vt:lpstr>
      <vt:lpstr>Czym jest dyskryminacja instytucjonalna?</vt:lpstr>
      <vt:lpstr>dyskryminacja instytucjonalna</vt:lpstr>
      <vt:lpstr>Konstytucyjne gwarancje antydyskryminacyjne</vt:lpstr>
      <vt:lpstr>Badania       Susan T. Fiske </vt:lpstr>
      <vt:lpstr>Sygnaliści</vt:lpstr>
      <vt:lpstr>Sygnaliści</vt:lpstr>
      <vt:lpstr>Sygnalista  w JST – definicja art. 4</vt:lpstr>
      <vt:lpstr>Warunki objęcia ochroną</vt:lpstr>
      <vt:lpstr>Czego  może dotyczyć działanie sygnalisty – naruszenie prawa – art. 3 u.o.s.</vt:lpstr>
      <vt:lpstr>Ochrona sygnalisty</vt:lpstr>
      <vt:lpstr>Zgłoszenia wewnętrzne i zewnętrzne</vt:lpstr>
      <vt:lpstr>Ujawnienie publiczne</vt:lpstr>
      <vt:lpstr>Mobbing dotyczący pracowników samorządowych</vt:lpstr>
      <vt:lpstr>Mobbing – polska definicja legalna art. 943</vt:lpstr>
      <vt:lpstr>Mobbing – obowiązki pracodawcy samorządowego</vt:lpstr>
      <vt:lpstr>Uprawnienia pracownika art. 943 k.p. </vt:lpstr>
      <vt:lpstr>Dziękuję za uwagę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Joanna Godzwon</cp:lastModifiedBy>
  <cp:revision>59</cp:revision>
  <dcterms:created xsi:type="dcterms:W3CDTF">2022-06-22T09:40:44Z</dcterms:created>
  <dcterms:modified xsi:type="dcterms:W3CDTF">2025-08-28T06:33:20Z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